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</p:sldIdLst>
  <p:sldSz cy="5143500" cx="9144000"/>
  <p:notesSz cx="6858000" cy="9144000"/>
  <p:embeddedFontLst>
    <p:embeddedFont>
      <p:font typeface="Anaheim"/>
      <p:regular r:id="rId29"/>
    </p:embeddedFont>
    <p:embeddedFont>
      <p:font typeface="Michroma"/>
      <p:regular r:id="rId30"/>
    </p:embeddedFont>
    <p:embeddedFont>
      <p:font typeface="Bebas Neue"/>
      <p:regular r:id="rId31"/>
    </p:embeddedFont>
    <p:embeddedFont>
      <p:font typeface="PT Sans"/>
      <p:regular r:id="rId32"/>
      <p:bold r:id="rId33"/>
      <p:italic r:id="rId34"/>
      <p:boldItalic r:id="rId35"/>
    </p:embeddedFont>
    <p:embeddedFont>
      <p:font typeface="Space Grotesk"/>
      <p:regular r:id="rId36"/>
      <p:bold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58D65E4-29E2-4CBE-B999-1EC727199FC7}">
  <a:tblStyle styleId="{258D65E4-29E2-4CBE-B999-1EC727199FC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Anaheim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BebasNeue-regular.fntdata"/><Relationship Id="rId30" Type="http://schemas.openxmlformats.org/officeDocument/2006/relationships/font" Target="fonts/Michroma-regular.fntdata"/><Relationship Id="rId11" Type="http://schemas.openxmlformats.org/officeDocument/2006/relationships/slide" Target="slides/slide6.xml"/><Relationship Id="rId33" Type="http://schemas.openxmlformats.org/officeDocument/2006/relationships/font" Target="fonts/PTSans-bold.fntdata"/><Relationship Id="rId10" Type="http://schemas.openxmlformats.org/officeDocument/2006/relationships/slide" Target="slides/slide5.xml"/><Relationship Id="rId32" Type="http://schemas.openxmlformats.org/officeDocument/2006/relationships/font" Target="fonts/PTSans-regular.fntdata"/><Relationship Id="rId13" Type="http://schemas.openxmlformats.org/officeDocument/2006/relationships/slide" Target="slides/slide8.xml"/><Relationship Id="rId35" Type="http://schemas.openxmlformats.org/officeDocument/2006/relationships/font" Target="fonts/PTSans-boldItalic.fntdata"/><Relationship Id="rId12" Type="http://schemas.openxmlformats.org/officeDocument/2006/relationships/slide" Target="slides/slide7.xml"/><Relationship Id="rId34" Type="http://schemas.openxmlformats.org/officeDocument/2006/relationships/font" Target="fonts/PTSans-italic.fntdata"/><Relationship Id="rId15" Type="http://schemas.openxmlformats.org/officeDocument/2006/relationships/slide" Target="slides/slide10.xml"/><Relationship Id="rId37" Type="http://schemas.openxmlformats.org/officeDocument/2006/relationships/font" Target="fonts/SpaceGrotesk-bold.fntdata"/><Relationship Id="rId14" Type="http://schemas.openxmlformats.org/officeDocument/2006/relationships/slide" Target="slides/slide9.xml"/><Relationship Id="rId36" Type="http://schemas.openxmlformats.org/officeDocument/2006/relationships/font" Target="fonts/SpaceGrotesk-regular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255f27ea374_0_2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Google Shape;561;g255f27ea374_0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6" name="Shape 2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7" name="Google Shape;2267;g54dda1946d_4_27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8" name="Google Shape;2268;g54dda1946d_4_27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2" name="Shape 2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3" name="Google Shape;2303;g54dda1946d_4_27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4" name="Google Shape;2304;g54dda1946d_4_27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9" name="Shape 2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0" name="Google Shape;2310;g2e268f0a19d_2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1" name="Google Shape;2311;g2e268f0a19d_2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8" name="Shape 2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9" name="Google Shape;2319;g2e268f0a19d_2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0" name="Google Shape;2320;g2e268f0a19d_2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8" name="Shape 2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9" name="Google Shape;2329;g2e268f0a19d_2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0" name="Google Shape;2330;g2e268f0a19d_2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8" name="Shape 2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9" name="Google Shape;2339;g2e228e1d08d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0" name="Google Shape;2340;g2e228e1d08d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4" name="Shape 2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5" name="Google Shape;2345;g2e228e1d08d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6" name="Google Shape;2346;g2e228e1d08d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5" name="Shape 2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6" name="Google Shape;2356;g2e268f0a19d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7" name="Google Shape;2357;g2e268f0a19d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7" name="Shape 2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8" name="Google Shape;2378;g2e268f0a19d_1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9" name="Google Shape;2379;g2e268f0a19d_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2" name="Shape 2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3" name="Google Shape;2393;g2e28f61b7d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4" name="Google Shape;2394;g2e28f61b7d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d431007ba2_0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" name="Google Shape;567;gd431007ba2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200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8" name="Shape 2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9" name="Google Shape;2399;g2dfeaf91c33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0" name="Google Shape;2400;g2dfeaf91c33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0" name="Shape 2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1" name="Google Shape;2421;g2e1fe41b08b_1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2" name="Google Shape;2422;g2e1fe41b08b_1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2" name="Shape 2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3" name="Google Shape;2443;g2e228e1d08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4" name="Google Shape;2444;g2e228e1d08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3" name="Shape 2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4" name="Google Shape;2464;g135e18421cc_13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5" name="Google Shape;2465;g135e18421cc_13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54dda1946d_6_3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4" name="Google Shape;584;g54dda1946d_6_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184d99d1a72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6" name="Google Shape;606;g184d99d1a72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2e1fe41b08b_1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2e1fe41b08b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2dfc924f531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5" name="Google Shape;625;g2dfc924f531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54dda1946d_4_27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7" name="Google Shape;647;g54dda1946d_4_27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g184d99d1a72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5" name="Google Shape;2235;g184d99d1a72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4" name="Shape 2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5" name="Google Shape;2245;g2e1fe41b08b_1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6" name="Google Shape;2246;g2e1fe41b08b_1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9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9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7.png"/><Relationship Id="rId4" Type="http://schemas.openxmlformats.org/officeDocument/2006/relationships/image" Target="../media/image13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7.png"/><Relationship Id="rId4" Type="http://schemas.openxmlformats.org/officeDocument/2006/relationships/image" Target="../media/image1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5.png"/><Relationship Id="rId4" Type="http://schemas.openxmlformats.org/officeDocument/2006/relationships/image" Target="../media/image12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hyperlink" Target="https://bit.ly/3A1uf1Q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9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14.png"/><Relationship Id="rId4" Type="http://schemas.openxmlformats.org/officeDocument/2006/relationships/image" Target="../media/image5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9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" name="Google Shape;10;p2"/>
          <p:cNvGrpSpPr/>
          <p:nvPr/>
        </p:nvGrpSpPr>
        <p:grpSpPr>
          <a:xfrm>
            <a:off x="-768225" y="-2874300"/>
            <a:ext cx="13005336" cy="9387140"/>
            <a:chOff x="-768225" y="-2874300"/>
            <a:chExt cx="13005336" cy="9387140"/>
          </a:xfrm>
        </p:grpSpPr>
        <p:pic>
          <p:nvPicPr>
            <p:cNvPr id="11" name="Google Shape;11;p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768225" y="-2874300"/>
              <a:ext cx="4174151" cy="35573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" name="Google Shape;12;p2"/>
            <p:cNvPicPr preferRelativeResize="0"/>
            <p:nvPr/>
          </p:nvPicPr>
          <p:blipFill rotWithShape="1">
            <a:blip r:embed="rId4">
              <a:alphaModFix/>
            </a:blip>
            <a:srcRect b="1923" l="0" r="0" t="1923"/>
            <a:stretch/>
          </p:blipFill>
          <p:spPr>
            <a:xfrm rot="-2299689">
              <a:off x="7504244" y="-1219190"/>
              <a:ext cx="4528800" cy="22320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" name="Google Shape;13;p2"/>
            <p:cNvPicPr preferRelativeResize="0"/>
            <p:nvPr/>
          </p:nvPicPr>
          <p:blipFill rotWithShape="1">
            <a:blip r:embed="rId4">
              <a:alphaModFix/>
            </a:blip>
            <a:srcRect b="1913" l="0" r="0" t="1923"/>
            <a:stretch/>
          </p:blipFill>
          <p:spPr>
            <a:xfrm>
              <a:off x="-563532" y="4675500"/>
              <a:ext cx="3676826" cy="18121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" name="Google Shape;14;p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9583883">
              <a:off x="7543450" y="4433968"/>
              <a:ext cx="2256100" cy="17420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" name="Google Shape;15;p2"/>
          <p:cNvSpPr txBox="1"/>
          <p:nvPr>
            <p:ph type="ctrTitle"/>
          </p:nvPr>
        </p:nvSpPr>
        <p:spPr>
          <a:xfrm>
            <a:off x="1216950" y="1540325"/>
            <a:ext cx="6710100" cy="157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000">
                <a:latin typeface="Michroma"/>
                <a:ea typeface="Michroma"/>
                <a:cs typeface="Michroma"/>
                <a:sym typeface="Michrom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6" name="Google Shape;16;p2"/>
          <p:cNvSpPr txBox="1"/>
          <p:nvPr>
            <p:ph idx="1" type="subTitle"/>
          </p:nvPr>
        </p:nvSpPr>
        <p:spPr>
          <a:xfrm>
            <a:off x="2307600" y="3041850"/>
            <a:ext cx="4528800" cy="4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grpSp>
        <p:nvGrpSpPr>
          <p:cNvPr id="17" name="Google Shape;17;p2"/>
          <p:cNvGrpSpPr/>
          <p:nvPr/>
        </p:nvGrpSpPr>
        <p:grpSpPr>
          <a:xfrm>
            <a:off x="-914400" y="-1397809"/>
            <a:ext cx="11405449" cy="5467542"/>
            <a:chOff x="-914400" y="-1397809"/>
            <a:chExt cx="11405449" cy="5467542"/>
          </a:xfrm>
        </p:grpSpPr>
        <p:grpSp>
          <p:nvGrpSpPr>
            <p:cNvPr id="18" name="Google Shape;18;p2"/>
            <p:cNvGrpSpPr/>
            <p:nvPr/>
          </p:nvGrpSpPr>
          <p:grpSpPr>
            <a:xfrm>
              <a:off x="-914400" y="2690755"/>
              <a:ext cx="2699249" cy="812673"/>
              <a:chOff x="-762000" y="3038850"/>
              <a:chExt cx="2699249" cy="812673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-730404" y="3071500"/>
                <a:ext cx="2609848" cy="14200"/>
              </a:xfrm>
              <a:custGeom>
                <a:rect b="b" l="l" r="r" t="t"/>
                <a:pathLst>
                  <a:path extrusionOk="0" h="358" w="46192">
                    <a:moveTo>
                      <a:pt x="0" y="0"/>
                    </a:moveTo>
                    <a:lnTo>
                      <a:pt x="0" y="358"/>
                    </a:lnTo>
                    <a:lnTo>
                      <a:pt x="46191" y="358"/>
                    </a:lnTo>
                    <a:lnTo>
                      <a:pt x="4619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1687215" y="3236674"/>
                <a:ext cx="69934" cy="69894"/>
              </a:xfrm>
              <a:custGeom>
                <a:rect b="b" l="l" r="r" t="t"/>
                <a:pathLst>
                  <a:path extrusionOk="0" h="1762" w="1763">
                    <a:moveTo>
                      <a:pt x="881" y="0"/>
                    </a:moveTo>
                    <a:cubicBezTo>
                      <a:pt x="394" y="0"/>
                      <a:pt x="1" y="394"/>
                      <a:pt x="1" y="880"/>
                    </a:cubicBezTo>
                    <a:cubicBezTo>
                      <a:pt x="1" y="1366"/>
                      <a:pt x="394" y="1762"/>
                      <a:pt x="881" y="1762"/>
                    </a:cubicBezTo>
                    <a:cubicBezTo>
                      <a:pt x="1367" y="1762"/>
                      <a:pt x="1762" y="1366"/>
                      <a:pt x="1762" y="880"/>
                    </a:cubicBezTo>
                    <a:cubicBezTo>
                      <a:pt x="1762" y="394"/>
                      <a:pt x="1367" y="0"/>
                      <a:pt x="88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1867315" y="3038850"/>
                <a:ext cx="69934" cy="69934"/>
              </a:xfrm>
              <a:custGeom>
                <a:rect b="b" l="l" r="r" t="t"/>
                <a:pathLst>
                  <a:path extrusionOk="0" h="1763" w="1763">
                    <a:moveTo>
                      <a:pt x="881" y="1"/>
                    </a:moveTo>
                    <a:cubicBezTo>
                      <a:pt x="394" y="1"/>
                      <a:pt x="1" y="396"/>
                      <a:pt x="1" y="882"/>
                    </a:cubicBezTo>
                    <a:cubicBezTo>
                      <a:pt x="1" y="1369"/>
                      <a:pt x="394" y="1762"/>
                      <a:pt x="881" y="1762"/>
                    </a:cubicBezTo>
                    <a:cubicBezTo>
                      <a:pt x="1367" y="1762"/>
                      <a:pt x="1762" y="1369"/>
                      <a:pt x="1762" y="882"/>
                    </a:cubicBezTo>
                    <a:cubicBezTo>
                      <a:pt x="1762" y="396"/>
                      <a:pt x="1367" y="1"/>
                      <a:pt x="88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-762000" y="3265988"/>
                <a:ext cx="2461329" cy="263392"/>
              </a:xfrm>
              <a:custGeom>
                <a:rect b="b" l="l" r="r" t="t"/>
                <a:pathLst>
                  <a:path extrusionOk="0" h="6640" w="62049">
                    <a:moveTo>
                      <a:pt x="51049" y="1"/>
                    </a:moveTo>
                    <a:lnTo>
                      <a:pt x="48597" y="6282"/>
                    </a:lnTo>
                    <a:lnTo>
                      <a:pt x="25352" y="6282"/>
                    </a:lnTo>
                    <a:lnTo>
                      <a:pt x="21676" y="2682"/>
                    </a:lnTo>
                    <a:lnTo>
                      <a:pt x="0" y="2682"/>
                    </a:lnTo>
                    <a:lnTo>
                      <a:pt x="0" y="3039"/>
                    </a:lnTo>
                    <a:lnTo>
                      <a:pt x="21530" y="3039"/>
                    </a:lnTo>
                    <a:lnTo>
                      <a:pt x="25207" y="6640"/>
                    </a:lnTo>
                    <a:lnTo>
                      <a:pt x="48843" y="6640"/>
                    </a:lnTo>
                    <a:lnTo>
                      <a:pt x="51294" y="358"/>
                    </a:lnTo>
                    <a:lnTo>
                      <a:pt x="62048" y="358"/>
                    </a:lnTo>
                    <a:lnTo>
                      <a:pt x="6204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>
                <a:off x="-670883" y="3199148"/>
                <a:ext cx="1790591" cy="506475"/>
              </a:xfrm>
              <a:custGeom>
                <a:rect b="b" l="l" r="r" t="t"/>
                <a:pathLst>
                  <a:path extrusionOk="0" h="12768" w="45140">
                    <a:moveTo>
                      <a:pt x="0" y="1"/>
                    </a:moveTo>
                    <a:lnTo>
                      <a:pt x="0" y="357"/>
                    </a:lnTo>
                    <a:lnTo>
                      <a:pt x="25255" y="357"/>
                    </a:lnTo>
                    <a:lnTo>
                      <a:pt x="25255" y="12768"/>
                    </a:lnTo>
                    <a:lnTo>
                      <a:pt x="44610" y="12768"/>
                    </a:lnTo>
                    <a:lnTo>
                      <a:pt x="44610" y="1561"/>
                    </a:lnTo>
                    <a:cubicBezTo>
                      <a:pt x="44916" y="1468"/>
                      <a:pt x="45140" y="1185"/>
                      <a:pt x="45140" y="849"/>
                    </a:cubicBezTo>
                    <a:cubicBezTo>
                      <a:pt x="45140" y="438"/>
                      <a:pt x="44806" y="102"/>
                      <a:pt x="44392" y="102"/>
                    </a:cubicBezTo>
                    <a:cubicBezTo>
                      <a:pt x="43981" y="102"/>
                      <a:pt x="43645" y="438"/>
                      <a:pt x="43645" y="849"/>
                    </a:cubicBezTo>
                    <a:cubicBezTo>
                      <a:pt x="43645" y="1213"/>
                      <a:pt x="43908" y="1515"/>
                      <a:pt x="44252" y="1583"/>
                    </a:cubicBezTo>
                    <a:lnTo>
                      <a:pt x="44252" y="12410"/>
                    </a:lnTo>
                    <a:lnTo>
                      <a:pt x="25613" y="12410"/>
                    </a:lnTo>
                    <a:lnTo>
                      <a:pt x="2561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>
                <a:off x="-734629" y="3632202"/>
                <a:ext cx="2319993" cy="219322"/>
              </a:xfrm>
              <a:custGeom>
                <a:rect b="b" l="l" r="r" t="t"/>
                <a:pathLst>
                  <a:path extrusionOk="0" h="5529" w="58486">
                    <a:moveTo>
                      <a:pt x="33717" y="0"/>
                    </a:moveTo>
                    <a:lnTo>
                      <a:pt x="33717" y="5170"/>
                    </a:lnTo>
                    <a:lnTo>
                      <a:pt x="0" y="5170"/>
                    </a:lnTo>
                    <a:lnTo>
                      <a:pt x="0" y="5528"/>
                    </a:lnTo>
                    <a:lnTo>
                      <a:pt x="34075" y="5528"/>
                    </a:lnTo>
                    <a:lnTo>
                      <a:pt x="34075" y="358"/>
                    </a:lnTo>
                    <a:lnTo>
                      <a:pt x="50369" y="358"/>
                    </a:lnTo>
                    <a:lnTo>
                      <a:pt x="52667" y="2655"/>
                    </a:lnTo>
                    <a:lnTo>
                      <a:pt x="56738" y="2655"/>
                    </a:lnTo>
                    <a:cubicBezTo>
                      <a:pt x="56807" y="3075"/>
                      <a:pt x="57167" y="3395"/>
                      <a:pt x="57606" y="3395"/>
                    </a:cubicBezTo>
                    <a:cubicBezTo>
                      <a:pt x="58092" y="3395"/>
                      <a:pt x="58485" y="3001"/>
                      <a:pt x="58485" y="2515"/>
                    </a:cubicBezTo>
                    <a:cubicBezTo>
                      <a:pt x="58485" y="2029"/>
                      <a:pt x="58092" y="1633"/>
                      <a:pt x="57606" y="1633"/>
                    </a:cubicBezTo>
                    <a:cubicBezTo>
                      <a:pt x="57194" y="1633"/>
                      <a:pt x="56852" y="1916"/>
                      <a:pt x="56755" y="2297"/>
                    </a:cubicBezTo>
                    <a:lnTo>
                      <a:pt x="52815" y="2297"/>
                    </a:lnTo>
                    <a:lnTo>
                      <a:pt x="5051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" name="Google Shape;25;p2"/>
            <p:cNvGrpSpPr/>
            <p:nvPr/>
          </p:nvGrpSpPr>
          <p:grpSpPr>
            <a:xfrm rot="5400000">
              <a:off x="3965325" y="-486420"/>
              <a:ext cx="2461273" cy="638495"/>
              <a:chOff x="-762000" y="2284255"/>
              <a:chExt cx="2461273" cy="638495"/>
            </a:xfrm>
          </p:grpSpPr>
          <p:grpSp>
            <p:nvGrpSpPr>
              <p:cNvPr id="26" name="Google Shape;26;p2"/>
              <p:cNvGrpSpPr/>
              <p:nvPr/>
            </p:nvGrpSpPr>
            <p:grpSpPr>
              <a:xfrm>
                <a:off x="-762000" y="2284255"/>
                <a:ext cx="2461273" cy="638495"/>
                <a:chOff x="-762000" y="2284255"/>
                <a:chExt cx="2461273" cy="638495"/>
              </a:xfrm>
            </p:grpSpPr>
            <p:sp>
              <p:nvSpPr>
                <p:cNvPr id="27" name="Google Shape;27;p2"/>
                <p:cNvSpPr/>
                <p:nvPr/>
              </p:nvSpPr>
              <p:spPr>
                <a:xfrm rot="-5400000">
                  <a:off x="191803" y="1506823"/>
                  <a:ext cx="441642" cy="2349247"/>
                </a:xfrm>
                <a:custGeom>
                  <a:rect b="b" l="l" r="r" t="t"/>
                  <a:pathLst>
                    <a:path extrusionOk="0" h="54252" w="10199">
                      <a:moveTo>
                        <a:pt x="0" y="0"/>
                      </a:moveTo>
                      <a:lnTo>
                        <a:pt x="0" y="17536"/>
                      </a:lnTo>
                      <a:lnTo>
                        <a:pt x="9864" y="17536"/>
                      </a:lnTo>
                      <a:lnTo>
                        <a:pt x="9864" y="54252"/>
                      </a:lnTo>
                      <a:lnTo>
                        <a:pt x="10199" y="54252"/>
                      </a:lnTo>
                      <a:lnTo>
                        <a:pt x="10199" y="17203"/>
                      </a:lnTo>
                      <a:lnTo>
                        <a:pt x="334" y="17203"/>
                      </a:lnTo>
                      <a:lnTo>
                        <a:pt x="334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" name="Google Shape;28;p2"/>
                <p:cNvSpPr/>
                <p:nvPr/>
              </p:nvSpPr>
              <p:spPr>
                <a:xfrm rot="-5400000">
                  <a:off x="209732" y="1433209"/>
                  <a:ext cx="638495" cy="2340587"/>
                </a:xfrm>
                <a:custGeom>
                  <a:rect b="b" l="l" r="r" t="t"/>
                  <a:pathLst>
                    <a:path extrusionOk="0" h="54052" w="14745">
                      <a:moveTo>
                        <a:pt x="14412" y="1"/>
                      </a:moveTo>
                      <a:lnTo>
                        <a:pt x="14412" y="41221"/>
                      </a:lnTo>
                      <a:lnTo>
                        <a:pt x="473" y="41221"/>
                      </a:lnTo>
                      <a:lnTo>
                        <a:pt x="473" y="52699"/>
                      </a:lnTo>
                      <a:cubicBezTo>
                        <a:pt x="200" y="52792"/>
                        <a:pt x="1" y="53049"/>
                        <a:pt x="1" y="53355"/>
                      </a:cubicBezTo>
                      <a:cubicBezTo>
                        <a:pt x="1" y="53741"/>
                        <a:pt x="313" y="54051"/>
                        <a:pt x="699" y="54051"/>
                      </a:cubicBezTo>
                      <a:cubicBezTo>
                        <a:pt x="1084" y="54051"/>
                        <a:pt x="1395" y="53741"/>
                        <a:pt x="1395" y="53355"/>
                      </a:cubicBezTo>
                      <a:cubicBezTo>
                        <a:pt x="1395" y="53007"/>
                        <a:pt x="1139" y="52722"/>
                        <a:pt x="807" y="52669"/>
                      </a:cubicBezTo>
                      <a:lnTo>
                        <a:pt x="807" y="41553"/>
                      </a:lnTo>
                      <a:lnTo>
                        <a:pt x="14745" y="41553"/>
                      </a:lnTo>
                      <a:lnTo>
                        <a:pt x="14745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29" name="Google Shape;29;p2"/>
              <p:cNvSpPr/>
              <p:nvPr/>
            </p:nvSpPr>
            <p:spPr>
              <a:xfrm rot="-5400000">
                <a:off x="1574113" y="2431409"/>
                <a:ext cx="76299" cy="76342"/>
              </a:xfrm>
              <a:custGeom>
                <a:rect b="b" l="l" r="r" t="t"/>
                <a:pathLst>
                  <a:path extrusionOk="0" h="1763" w="1762">
                    <a:moveTo>
                      <a:pt x="880" y="1"/>
                    </a:moveTo>
                    <a:cubicBezTo>
                      <a:pt x="394" y="1"/>
                      <a:pt x="0" y="394"/>
                      <a:pt x="0" y="880"/>
                    </a:cubicBezTo>
                    <a:cubicBezTo>
                      <a:pt x="0" y="1367"/>
                      <a:pt x="394" y="1762"/>
                      <a:pt x="880" y="1762"/>
                    </a:cubicBezTo>
                    <a:cubicBezTo>
                      <a:pt x="1366" y="1762"/>
                      <a:pt x="1762" y="1367"/>
                      <a:pt x="1762" y="880"/>
                    </a:cubicBezTo>
                    <a:cubicBezTo>
                      <a:pt x="1762" y="394"/>
                      <a:pt x="1366" y="1"/>
                      <a:pt x="8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0" name="Google Shape;30;p2"/>
            <p:cNvGrpSpPr/>
            <p:nvPr/>
          </p:nvGrpSpPr>
          <p:grpSpPr>
            <a:xfrm>
              <a:off x="7190634" y="3526412"/>
              <a:ext cx="3300415" cy="543321"/>
              <a:chOff x="5348025" y="3359050"/>
              <a:chExt cx="2031775" cy="334475"/>
            </a:xfrm>
          </p:grpSpPr>
          <p:grpSp>
            <p:nvGrpSpPr>
              <p:cNvPr id="31" name="Google Shape;31;p2"/>
              <p:cNvGrpSpPr/>
              <p:nvPr/>
            </p:nvGrpSpPr>
            <p:grpSpPr>
              <a:xfrm>
                <a:off x="5348025" y="3359050"/>
                <a:ext cx="2031775" cy="334475"/>
                <a:chOff x="5348025" y="3359050"/>
                <a:chExt cx="2031775" cy="334475"/>
              </a:xfrm>
            </p:grpSpPr>
            <p:sp>
              <p:nvSpPr>
                <p:cNvPr id="32" name="Google Shape;32;p2"/>
                <p:cNvSpPr/>
                <p:nvPr/>
              </p:nvSpPr>
              <p:spPr>
                <a:xfrm>
                  <a:off x="5526700" y="3359050"/>
                  <a:ext cx="1826325" cy="265725"/>
                </a:xfrm>
                <a:custGeom>
                  <a:rect b="b" l="l" r="r" t="t"/>
                  <a:pathLst>
                    <a:path extrusionOk="0" h="10629" w="73053">
                      <a:moveTo>
                        <a:pt x="61877" y="1"/>
                      </a:moveTo>
                      <a:lnTo>
                        <a:pt x="61877" y="10294"/>
                      </a:lnTo>
                      <a:lnTo>
                        <a:pt x="1" y="10294"/>
                      </a:lnTo>
                      <a:lnTo>
                        <a:pt x="1" y="10628"/>
                      </a:lnTo>
                      <a:lnTo>
                        <a:pt x="62211" y="10628"/>
                      </a:lnTo>
                      <a:lnTo>
                        <a:pt x="62211" y="335"/>
                      </a:lnTo>
                      <a:lnTo>
                        <a:pt x="73052" y="335"/>
                      </a:lnTo>
                      <a:lnTo>
                        <a:pt x="73052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" name="Google Shape;33;p2"/>
                <p:cNvSpPr/>
                <p:nvPr/>
              </p:nvSpPr>
              <p:spPr>
                <a:xfrm>
                  <a:off x="5348025" y="3461525"/>
                  <a:ext cx="2031775" cy="232000"/>
                </a:xfrm>
                <a:custGeom>
                  <a:rect b="b" l="l" r="r" t="t"/>
                  <a:pathLst>
                    <a:path extrusionOk="0" h="9280" w="81271">
                      <a:moveTo>
                        <a:pt x="696" y="1"/>
                      </a:moveTo>
                      <a:cubicBezTo>
                        <a:pt x="313" y="1"/>
                        <a:pt x="0" y="311"/>
                        <a:pt x="0" y="697"/>
                      </a:cubicBezTo>
                      <a:cubicBezTo>
                        <a:pt x="0" y="1082"/>
                        <a:pt x="311" y="1395"/>
                        <a:pt x="696" y="1395"/>
                      </a:cubicBezTo>
                      <a:cubicBezTo>
                        <a:pt x="1042" y="1395"/>
                        <a:pt x="1327" y="1142"/>
                        <a:pt x="1382" y="809"/>
                      </a:cubicBezTo>
                      <a:lnTo>
                        <a:pt x="16024" y="809"/>
                      </a:lnTo>
                      <a:lnTo>
                        <a:pt x="16024" y="9280"/>
                      </a:lnTo>
                      <a:lnTo>
                        <a:pt x="58707" y="9280"/>
                      </a:lnTo>
                      <a:lnTo>
                        <a:pt x="58707" y="2419"/>
                      </a:lnTo>
                      <a:lnTo>
                        <a:pt x="81271" y="2419"/>
                      </a:lnTo>
                      <a:lnTo>
                        <a:pt x="81271" y="2085"/>
                      </a:lnTo>
                      <a:lnTo>
                        <a:pt x="58375" y="2085"/>
                      </a:lnTo>
                      <a:lnTo>
                        <a:pt x="58375" y="8947"/>
                      </a:lnTo>
                      <a:lnTo>
                        <a:pt x="16356" y="8947"/>
                      </a:lnTo>
                      <a:lnTo>
                        <a:pt x="16356" y="477"/>
                      </a:lnTo>
                      <a:lnTo>
                        <a:pt x="1355" y="477"/>
                      </a:lnTo>
                      <a:cubicBezTo>
                        <a:pt x="1262" y="200"/>
                        <a:pt x="1005" y="1"/>
                        <a:pt x="696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34" name="Google Shape;34;p2"/>
              <p:cNvSpPr/>
              <p:nvPr/>
            </p:nvSpPr>
            <p:spPr>
              <a:xfrm>
                <a:off x="5487425" y="3599500"/>
                <a:ext cx="44050" cy="44050"/>
              </a:xfrm>
              <a:custGeom>
                <a:rect b="b" l="l" r="r" t="t"/>
                <a:pathLst>
                  <a:path extrusionOk="0" h="1762" w="1762">
                    <a:moveTo>
                      <a:pt x="880" y="0"/>
                    </a:moveTo>
                    <a:cubicBezTo>
                      <a:pt x="394" y="0"/>
                      <a:pt x="0" y="393"/>
                      <a:pt x="0" y="880"/>
                    </a:cubicBezTo>
                    <a:cubicBezTo>
                      <a:pt x="0" y="1366"/>
                      <a:pt x="394" y="1762"/>
                      <a:pt x="880" y="1762"/>
                    </a:cubicBezTo>
                    <a:cubicBezTo>
                      <a:pt x="1366" y="1762"/>
                      <a:pt x="1762" y="1366"/>
                      <a:pt x="1762" y="880"/>
                    </a:cubicBezTo>
                    <a:cubicBezTo>
                      <a:pt x="1762" y="393"/>
                      <a:pt x="1366" y="0"/>
                      <a:pt x="88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35" name="Google Shape;35;p2"/>
          <p:cNvGrpSpPr/>
          <p:nvPr/>
        </p:nvGrpSpPr>
        <p:grpSpPr>
          <a:xfrm>
            <a:off x="3249844" y="480075"/>
            <a:ext cx="5301778" cy="4402424"/>
            <a:chOff x="3249844" y="480075"/>
            <a:chExt cx="5301778" cy="4402424"/>
          </a:xfrm>
        </p:grpSpPr>
        <p:sp>
          <p:nvSpPr>
            <p:cNvPr id="36" name="Google Shape;36;p2"/>
            <p:cNvSpPr/>
            <p:nvPr/>
          </p:nvSpPr>
          <p:spPr>
            <a:xfrm>
              <a:off x="3249844" y="480075"/>
              <a:ext cx="118821" cy="118847"/>
            </a:xfrm>
            <a:custGeom>
              <a:rect b="b" l="l" r="r" t="t"/>
              <a:pathLst>
                <a:path extrusionOk="0" h="4642" w="4641">
                  <a:moveTo>
                    <a:pt x="0" y="1"/>
                  </a:moveTo>
                  <a:lnTo>
                    <a:pt x="0" y="4641"/>
                  </a:lnTo>
                  <a:lnTo>
                    <a:pt x="4641" y="4641"/>
                  </a:lnTo>
                  <a:lnTo>
                    <a:pt x="4641" y="1"/>
                  </a:lnTo>
                  <a:close/>
                </a:path>
              </a:pathLst>
            </a:custGeom>
            <a:solidFill>
              <a:srgbClr val="08FF9D">
                <a:alpha val="43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8486310" y="2672490"/>
              <a:ext cx="65312" cy="65338"/>
            </a:xfrm>
            <a:custGeom>
              <a:rect b="b" l="l" r="r" t="t"/>
              <a:pathLst>
                <a:path extrusionOk="0" h="2552" w="2551">
                  <a:moveTo>
                    <a:pt x="0" y="1"/>
                  </a:moveTo>
                  <a:lnTo>
                    <a:pt x="0" y="2551"/>
                  </a:lnTo>
                  <a:lnTo>
                    <a:pt x="2551" y="2551"/>
                  </a:lnTo>
                  <a:lnTo>
                    <a:pt x="2551" y="1"/>
                  </a:lnTo>
                  <a:close/>
                </a:path>
              </a:pathLst>
            </a:custGeom>
            <a:solidFill>
              <a:srgbClr val="08FF9D">
                <a:alpha val="43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5763602" y="4848908"/>
              <a:ext cx="33590" cy="33590"/>
            </a:xfrm>
            <a:custGeom>
              <a:rect b="b" l="l" r="r" t="t"/>
              <a:pathLst>
                <a:path extrusionOk="0" h="1312" w="1312">
                  <a:moveTo>
                    <a:pt x="1" y="1"/>
                  </a:moveTo>
                  <a:lnTo>
                    <a:pt x="1" y="1312"/>
                  </a:lnTo>
                  <a:lnTo>
                    <a:pt x="1312" y="1312"/>
                  </a:lnTo>
                  <a:lnTo>
                    <a:pt x="1312" y="1"/>
                  </a:lnTo>
                  <a:close/>
                </a:path>
              </a:pathLst>
            </a:custGeom>
            <a:solidFill>
              <a:srgbClr val="08FF9D">
                <a:alpha val="43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11"/>
          <p:cNvSpPr txBox="1"/>
          <p:nvPr>
            <p:ph hasCustomPrompt="1" type="title"/>
          </p:nvPr>
        </p:nvSpPr>
        <p:spPr>
          <a:xfrm>
            <a:off x="713250" y="1855950"/>
            <a:ext cx="7717500" cy="10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55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223" name="Google Shape;223;p11"/>
          <p:cNvSpPr txBox="1"/>
          <p:nvPr>
            <p:ph idx="1" type="subTitle"/>
          </p:nvPr>
        </p:nvSpPr>
        <p:spPr>
          <a:xfrm>
            <a:off x="1284025" y="2887350"/>
            <a:ext cx="6576000" cy="4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grpSp>
        <p:nvGrpSpPr>
          <p:cNvPr id="224" name="Google Shape;224;p11"/>
          <p:cNvGrpSpPr/>
          <p:nvPr/>
        </p:nvGrpSpPr>
        <p:grpSpPr>
          <a:xfrm>
            <a:off x="6754202" y="3205890"/>
            <a:ext cx="2102221" cy="1676609"/>
            <a:chOff x="6754202" y="3205890"/>
            <a:chExt cx="2102221" cy="1676609"/>
          </a:xfrm>
        </p:grpSpPr>
        <p:sp>
          <p:nvSpPr>
            <p:cNvPr id="225" name="Google Shape;225;p11"/>
            <p:cNvSpPr/>
            <p:nvPr/>
          </p:nvSpPr>
          <p:spPr>
            <a:xfrm>
              <a:off x="8791110" y="3205890"/>
              <a:ext cx="65312" cy="65338"/>
            </a:xfrm>
            <a:custGeom>
              <a:rect b="b" l="l" r="r" t="t"/>
              <a:pathLst>
                <a:path extrusionOk="0" h="2552" w="2551">
                  <a:moveTo>
                    <a:pt x="0" y="1"/>
                  </a:moveTo>
                  <a:lnTo>
                    <a:pt x="0" y="2551"/>
                  </a:lnTo>
                  <a:lnTo>
                    <a:pt x="2551" y="2551"/>
                  </a:lnTo>
                  <a:lnTo>
                    <a:pt x="2551" y="1"/>
                  </a:lnTo>
                  <a:close/>
                </a:path>
              </a:pathLst>
            </a:custGeom>
            <a:solidFill>
              <a:srgbClr val="08FF9D">
                <a:alpha val="43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11"/>
            <p:cNvSpPr/>
            <p:nvPr/>
          </p:nvSpPr>
          <p:spPr>
            <a:xfrm>
              <a:off x="6754202" y="4848908"/>
              <a:ext cx="33590" cy="33590"/>
            </a:xfrm>
            <a:custGeom>
              <a:rect b="b" l="l" r="r" t="t"/>
              <a:pathLst>
                <a:path extrusionOk="0" h="1312" w="1312">
                  <a:moveTo>
                    <a:pt x="1" y="1"/>
                  </a:moveTo>
                  <a:lnTo>
                    <a:pt x="1" y="1312"/>
                  </a:lnTo>
                  <a:lnTo>
                    <a:pt x="1312" y="1312"/>
                  </a:lnTo>
                  <a:lnTo>
                    <a:pt x="1312" y="1"/>
                  </a:lnTo>
                  <a:close/>
                </a:path>
              </a:pathLst>
            </a:custGeom>
            <a:solidFill>
              <a:srgbClr val="08FF9D">
                <a:alpha val="43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7" name="Google Shape;227;p11"/>
          <p:cNvGrpSpPr/>
          <p:nvPr/>
        </p:nvGrpSpPr>
        <p:grpSpPr>
          <a:xfrm>
            <a:off x="2017527" y="-1397809"/>
            <a:ext cx="7482922" cy="7941623"/>
            <a:chOff x="2017527" y="-1397809"/>
            <a:chExt cx="7482922" cy="7941623"/>
          </a:xfrm>
        </p:grpSpPr>
        <p:grpSp>
          <p:nvGrpSpPr>
            <p:cNvPr id="228" name="Google Shape;228;p11"/>
            <p:cNvGrpSpPr/>
            <p:nvPr/>
          </p:nvGrpSpPr>
          <p:grpSpPr>
            <a:xfrm rot="5400000">
              <a:off x="3965325" y="-486420"/>
              <a:ext cx="2461273" cy="638495"/>
              <a:chOff x="-762000" y="2284255"/>
              <a:chExt cx="2461273" cy="638495"/>
            </a:xfrm>
          </p:grpSpPr>
          <p:grpSp>
            <p:nvGrpSpPr>
              <p:cNvPr id="229" name="Google Shape;229;p11"/>
              <p:cNvGrpSpPr/>
              <p:nvPr/>
            </p:nvGrpSpPr>
            <p:grpSpPr>
              <a:xfrm>
                <a:off x="-762000" y="2284255"/>
                <a:ext cx="2461273" cy="638495"/>
                <a:chOff x="-762000" y="2284255"/>
                <a:chExt cx="2461273" cy="638495"/>
              </a:xfrm>
            </p:grpSpPr>
            <p:sp>
              <p:nvSpPr>
                <p:cNvPr id="230" name="Google Shape;230;p11"/>
                <p:cNvSpPr/>
                <p:nvPr/>
              </p:nvSpPr>
              <p:spPr>
                <a:xfrm rot="-5400000">
                  <a:off x="191803" y="1506823"/>
                  <a:ext cx="441642" cy="2349247"/>
                </a:xfrm>
                <a:custGeom>
                  <a:rect b="b" l="l" r="r" t="t"/>
                  <a:pathLst>
                    <a:path extrusionOk="0" h="54252" w="10199">
                      <a:moveTo>
                        <a:pt x="0" y="0"/>
                      </a:moveTo>
                      <a:lnTo>
                        <a:pt x="0" y="17536"/>
                      </a:lnTo>
                      <a:lnTo>
                        <a:pt x="9864" y="17536"/>
                      </a:lnTo>
                      <a:lnTo>
                        <a:pt x="9864" y="54252"/>
                      </a:lnTo>
                      <a:lnTo>
                        <a:pt x="10199" y="54252"/>
                      </a:lnTo>
                      <a:lnTo>
                        <a:pt x="10199" y="17203"/>
                      </a:lnTo>
                      <a:lnTo>
                        <a:pt x="334" y="17203"/>
                      </a:lnTo>
                      <a:lnTo>
                        <a:pt x="334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1" name="Google Shape;231;p11"/>
                <p:cNvSpPr/>
                <p:nvPr/>
              </p:nvSpPr>
              <p:spPr>
                <a:xfrm rot="-5400000">
                  <a:off x="209732" y="1433209"/>
                  <a:ext cx="638495" cy="2340587"/>
                </a:xfrm>
                <a:custGeom>
                  <a:rect b="b" l="l" r="r" t="t"/>
                  <a:pathLst>
                    <a:path extrusionOk="0" h="54052" w="14745">
                      <a:moveTo>
                        <a:pt x="14412" y="1"/>
                      </a:moveTo>
                      <a:lnTo>
                        <a:pt x="14412" y="41221"/>
                      </a:lnTo>
                      <a:lnTo>
                        <a:pt x="473" y="41221"/>
                      </a:lnTo>
                      <a:lnTo>
                        <a:pt x="473" y="52699"/>
                      </a:lnTo>
                      <a:cubicBezTo>
                        <a:pt x="200" y="52792"/>
                        <a:pt x="1" y="53049"/>
                        <a:pt x="1" y="53355"/>
                      </a:cubicBezTo>
                      <a:cubicBezTo>
                        <a:pt x="1" y="53741"/>
                        <a:pt x="313" y="54051"/>
                        <a:pt x="699" y="54051"/>
                      </a:cubicBezTo>
                      <a:cubicBezTo>
                        <a:pt x="1084" y="54051"/>
                        <a:pt x="1395" y="53741"/>
                        <a:pt x="1395" y="53355"/>
                      </a:cubicBezTo>
                      <a:cubicBezTo>
                        <a:pt x="1395" y="53007"/>
                        <a:pt x="1139" y="52722"/>
                        <a:pt x="807" y="52669"/>
                      </a:cubicBezTo>
                      <a:lnTo>
                        <a:pt x="807" y="41553"/>
                      </a:lnTo>
                      <a:lnTo>
                        <a:pt x="14745" y="41553"/>
                      </a:lnTo>
                      <a:lnTo>
                        <a:pt x="14745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232" name="Google Shape;232;p11"/>
              <p:cNvSpPr/>
              <p:nvPr/>
            </p:nvSpPr>
            <p:spPr>
              <a:xfrm rot="-5400000">
                <a:off x="1574113" y="2431409"/>
                <a:ext cx="76299" cy="76342"/>
              </a:xfrm>
              <a:custGeom>
                <a:rect b="b" l="l" r="r" t="t"/>
                <a:pathLst>
                  <a:path extrusionOk="0" h="1763" w="1762">
                    <a:moveTo>
                      <a:pt x="880" y="1"/>
                    </a:moveTo>
                    <a:cubicBezTo>
                      <a:pt x="394" y="1"/>
                      <a:pt x="0" y="394"/>
                      <a:pt x="0" y="880"/>
                    </a:cubicBezTo>
                    <a:cubicBezTo>
                      <a:pt x="0" y="1367"/>
                      <a:pt x="394" y="1762"/>
                      <a:pt x="880" y="1762"/>
                    </a:cubicBezTo>
                    <a:cubicBezTo>
                      <a:pt x="1366" y="1762"/>
                      <a:pt x="1762" y="1367"/>
                      <a:pt x="1762" y="880"/>
                    </a:cubicBezTo>
                    <a:cubicBezTo>
                      <a:pt x="1762" y="394"/>
                      <a:pt x="1366" y="1"/>
                      <a:pt x="8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3" name="Google Shape;233;p11"/>
            <p:cNvGrpSpPr/>
            <p:nvPr/>
          </p:nvGrpSpPr>
          <p:grpSpPr>
            <a:xfrm rot="-5400000">
              <a:off x="1106138" y="4993930"/>
              <a:ext cx="2461273" cy="638495"/>
              <a:chOff x="-762000" y="2284255"/>
              <a:chExt cx="2461273" cy="638495"/>
            </a:xfrm>
          </p:grpSpPr>
          <p:grpSp>
            <p:nvGrpSpPr>
              <p:cNvPr id="234" name="Google Shape;234;p11"/>
              <p:cNvGrpSpPr/>
              <p:nvPr/>
            </p:nvGrpSpPr>
            <p:grpSpPr>
              <a:xfrm>
                <a:off x="-762000" y="2284255"/>
                <a:ext cx="2461273" cy="638495"/>
                <a:chOff x="-762000" y="2284255"/>
                <a:chExt cx="2461273" cy="638495"/>
              </a:xfrm>
            </p:grpSpPr>
            <p:sp>
              <p:nvSpPr>
                <p:cNvPr id="235" name="Google Shape;235;p11"/>
                <p:cNvSpPr/>
                <p:nvPr/>
              </p:nvSpPr>
              <p:spPr>
                <a:xfrm rot="-5400000">
                  <a:off x="191803" y="1506823"/>
                  <a:ext cx="441642" cy="2349247"/>
                </a:xfrm>
                <a:custGeom>
                  <a:rect b="b" l="l" r="r" t="t"/>
                  <a:pathLst>
                    <a:path extrusionOk="0" h="54252" w="10199">
                      <a:moveTo>
                        <a:pt x="0" y="0"/>
                      </a:moveTo>
                      <a:lnTo>
                        <a:pt x="0" y="17536"/>
                      </a:lnTo>
                      <a:lnTo>
                        <a:pt x="9864" y="17536"/>
                      </a:lnTo>
                      <a:lnTo>
                        <a:pt x="9864" y="54252"/>
                      </a:lnTo>
                      <a:lnTo>
                        <a:pt x="10199" y="54252"/>
                      </a:lnTo>
                      <a:lnTo>
                        <a:pt x="10199" y="17203"/>
                      </a:lnTo>
                      <a:lnTo>
                        <a:pt x="334" y="17203"/>
                      </a:lnTo>
                      <a:lnTo>
                        <a:pt x="334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6" name="Google Shape;236;p11"/>
                <p:cNvSpPr/>
                <p:nvPr/>
              </p:nvSpPr>
              <p:spPr>
                <a:xfrm rot="-5400000">
                  <a:off x="209732" y="1433209"/>
                  <a:ext cx="638495" cy="2340587"/>
                </a:xfrm>
                <a:custGeom>
                  <a:rect b="b" l="l" r="r" t="t"/>
                  <a:pathLst>
                    <a:path extrusionOk="0" h="54052" w="14745">
                      <a:moveTo>
                        <a:pt x="14412" y="1"/>
                      </a:moveTo>
                      <a:lnTo>
                        <a:pt x="14412" y="41221"/>
                      </a:lnTo>
                      <a:lnTo>
                        <a:pt x="473" y="41221"/>
                      </a:lnTo>
                      <a:lnTo>
                        <a:pt x="473" y="52699"/>
                      </a:lnTo>
                      <a:cubicBezTo>
                        <a:pt x="200" y="52792"/>
                        <a:pt x="1" y="53049"/>
                        <a:pt x="1" y="53355"/>
                      </a:cubicBezTo>
                      <a:cubicBezTo>
                        <a:pt x="1" y="53741"/>
                        <a:pt x="313" y="54051"/>
                        <a:pt x="699" y="54051"/>
                      </a:cubicBezTo>
                      <a:cubicBezTo>
                        <a:pt x="1084" y="54051"/>
                        <a:pt x="1395" y="53741"/>
                        <a:pt x="1395" y="53355"/>
                      </a:cubicBezTo>
                      <a:cubicBezTo>
                        <a:pt x="1395" y="53007"/>
                        <a:pt x="1139" y="52722"/>
                        <a:pt x="807" y="52669"/>
                      </a:cubicBezTo>
                      <a:lnTo>
                        <a:pt x="807" y="41553"/>
                      </a:lnTo>
                      <a:lnTo>
                        <a:pt x="14745" y="41553"/>
                      </a:lnTo>
                      <a:lnTo>
                        <a:pt x="14745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237" name="Google Shape;237;p11"/>
              <p:cNvSpPr/>
              <p:nvPr/>
            </p:nvSpPr>
            <p:spPr>
              <a:xfrm rot="-5400000">
                <a:off x="1574113" y="2431409"/>
                <a:ext cx="76299" cy="76342"/>
              </a:xfrm>
              <a:custGeom>
                <a:rect b="b" l="l" r="r" t="t"/>
                <a:pathLst>
                  <a:path extrusionOk="0" h="1763" w="1762">
                    <a:moveTo>
                      <a:pt x="880" y="1"/>
                    </a:moveTo>
                    <a:cubicBezTo>
                      <a:pt x="394" y="1"/>
                      <a:pt x="0" y="394"/>
                      <a:pt x="0" y="880"/>
                    </a:cubicBezTo>
                    <a:cubicBezTo>
                      <a:pt x="0" y="1367"/>
                      <a:pt x="394" y="1762"/>
                      <a:pt x="880" y="1762"/>
                    </a:cubicBezTo>
                    <a:cubicBezTo>
                      <a:pt x="1366" y="1762"/>
                      <a:pt x="1762" y="1367"/>
                      <a:pt x="1762" y="880"/>
                    </a:cubicBezTo>
                    <a:cubicBezTo>
                      <a:pt x="1762" y="394"/>
                      <a:pt x="1366" y="1"/>
                      <a:pt x="8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8" name="Google Shape;238;p11"/>
            <p:cNvGrpSpPr/>
            <p:nvPr/>
          </p:nvGrpSpPr>
          <p:grpSpPr>
            <a:xfrm>
              <a:off x="6200034" y="3755012"/>
              <a:ext cx="3300415" cy="543321"/>
              <a:chOff x="5348025" y="3359050"/>
              <a:chExt cx="2031775" cy="334475"/>
            </a:xfrm>
          </p:grpSpPr>
          <p:grpSp>
            <p:nvGrpSpPr>
              <p:cNvPr id="239" name="Google Shape;239;p11"/>
              <p:cNvGrpSpPr/>
              <p:nvPr/>
            </p:nvGrpSpPr>
            <p:grpSpPr>
              <a:xfrm>
                <a:off x="5348025" y="3359050"/>
                <a:ext cx="2031775" cy="334475"/>
                <a:chOff x="5348025" y="3359050"/>
                <a:chExt cx="2031775" cy="334475"/>
              </a:xfrm>
            </p:grpSpPr>
            <p:sp>
              <p:nvSpPr>
                <p:cNvPr id="240" name="Google Shape;240;p11"/>
                <p:cNvSpPr/>
                <p:nvPr/>
              </p:nvSpPr>
              <p:spPr>
                <a:xfrm>
                  <a:off x="5526700" y="3359050"/>
                  <a:ext cx="1826325" cy="265725"/>
                </a:xfrm>
                <a:custGeom>
                  <a:rect b="b" l="l" r="r" t="t"/>
                  <a:pathLst>
                    <a:path extrusionOk="0" h="10629" w="73053">
                      <a:moveTo>
                        <a:pt x="61877" y="1"/>
                      </a:moveTo>
                      <a:lnTo>
                        <a:pt x="61877" y="10294"/>
                      </a:lnTo>
                      <a:lnTo>
                        <a:pt x="1" y="10294"/>
                      </a:lnTo>
                      <a:lnTo>
                        <a:pt x="1" y="10628"/>
                      </a:lnTo>
                      <a:lnTo>
                        <a:pt x="62211" y="10628"/>
                      </a:lnTo>
                      <a:lnTo>
                        <a:pt x="62211" y="335"/>
                      </a:lnTo>
                      <a:lnTo>
                        <a:pt x="73052" y="335"/>
                      </a:lnTo>
                      <a:lnTo>
                        <a:pt x="73052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1" name="Google Shape;241;p11"/>
                <p:cNvSpPr/>
                <p:nvPr/>
              </p:nvSpPr>
              <p:spPr>
                <a:xfrm>
                  <a:off x="5348025" y="3461525"/>
                  <a:ext cx="2031775" cy="232000"/>
                </a:xfrm>
                <a:custGeom>
                  <a:rect b="b" l="l" r="r" t="t"/>
                  <a:pathLst>
                    <a:path extrusionOk="0" h="9280" w="81271">
                      <a:moveTo>
                        <a:pt x="696" y="1"/>
                      </a:moveTo>
                      <a:cubicBezTo>
                        <a:pt x="313" y="1"/>
                        <a:pt x="0" y="311"/>
                        <a:pt x="0" y="697"/>
                      </a:cubicBezTo>
                      <a:cubicBezTo>
                        <a:pt x="0" y="1082"/>
                        <a:pt x="311" y="1395"/>
                        <a:pt x="696" y="1395"/>
                      </a:cubicBezTo>
                      <a:cubicBezTo>
                        <a:pt x="1042" y="1395"/>
                        <a:pt x="1327" y="1142"/>
                        <a:pt x="1382" y="809"/>
                      </a:cubicBezTo>
                      <a:lnTo>
                        <a:pt x="16024" y="809"/>
                      </a:lnTo>
                      <a:lnTo>
                        <a:pt x="16024" y="9280"/>
                      </a:lnTo>
                      <a:lnTo>
                        <a:pt x="58707" y="9280"/>
                      </a:lnTo>
                      <a:lnTo>
                        <a:pt x="58707" y="2419"/>
                      </a:lnTo>
                      <a:lnTo>
                        <a:pt x="81271" y="2419"/>
                      </a:lnTo>
                      <a:lnTo>
                        <a:pt x="81271" y="2085"/>
                      </a:lnTo>
                      <a:lnTo>
                        <a:pt x="58375" y="2085"/>
                      </a:lnTo>
                      <a:lnTo>
                        <a:pt x="58375" y="8947"/>
                      </a:lnTo>
                      <a:lnTo>
                        <a:pt x="16356" y="8947"/>
                      </a:lnTo>
                      <a:lnTo>
                        <a:pt x="16356" y="477"/>
                      </a:lnTo>
                      <a:lnTo>
                        <a:pt x="1355" y="477"/>
                      </a:lnTo>
                      <a:cubicBezTo>
                        <a:pt x="1262" y="200"/>
                        <a:pt x="1005" y="1"/>
                        <a:pt x="696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242" name="Google Shape;242;p11"/>
              <p:cNvSpPr/>
              <p:nvPr/>
            </p:nvSpPr>
            <p:spPr>
              <a:xfrm>
                <a:off x="5487425" y="3599500"/>
                <a:ext cx="44050" cy="44050"/>
              </a:xfrm>
              <a:custGeom>
                <a:rect b="b" l="l" r="r" t="t"/>
                <a:pathLst>
                  <a:path extrusionOk="0" h="1762" w="1762">
                    <a:moveTo>
                      <a:pt x="880" y="0"/>
                    </a:moveTo>
                    <a:cubicBezTo>
                      <a:pt x="394" y="0"/>
                      <a:pt x="0" y="393"/>
                      <a:pt x="0" y="880"/>
                    </a:cubicBezTo>
                    <a:cubicBezTo>
                      <a:pt x="0" y="1366"/>
                      <a:pt x="394" y="1762"/>
                      <a:pt x="880" y="1762"/>
                    </a:cubicBezTo>
                    <a:cubicBezTo>
                      <a:pt x="1366" y="1762"/>
                      <a:pt x="1762" y="1366"/>
                      <a:pt x="1762" y="880"/>
                    </a:cubicBezTo>
                    <a:cubicBezTo>
                      <a:pt x="1762" y="393"/>
                      <a:pt x="1366" y="0"/>
                      <a:pt x="88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43" name="Google Shape;243;p11"/>
          <p:cNvGrpSpPr/>
          <p:nvPr/>
        </p:nvGrpSpPr>
        <p:grpSpPr>
          <a:xfrm>
            <a:off x="-2520825" y="-901050"/>
            <a:ext cx="14681736" cy="9335734"/>
            <a:chOff x="-2520825" y="-901050"/>
            <a:chExt cx="14681736" cy="9335734"/>
          </a:xfrm>
        </p:grpSpPr>
        <p:pic>
          <p:nvPicPr>
            <p:cNvPr id="244" name="Google Shape;244;p1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 rot="10800000">
              <a:off x="-2520825" y="3387475"/>
              <a:ext cx="4174151" cy="35573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5" name="Google Shape;245;p11"/>
            <p:cNvPicPr preferRelativeResize="0"/>
            <p:nvPr/>
          </p:nvPicPr>
          <p:blipFill rotWithShape="1">
            <a:blip r:embed="rId4">
              <a:alphaModFix/>
            </a:blip>
            <a:srcRect b="1913" l="0" r="0" t="1923"/>
            <a:stretch/>
          </p:blipFill>
          <p:spPr>
            <a:xfrm flipH="1" rot="10800000">
              <a:off x="-910520" y="-901050"/>
              <a:ext cx="3676826" cy="18121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6" name="Google Shape;246;p11"/>
            <p:cNvPicPr preferRelativeResize="0"/>
            <p:nvPr/>
          </p:nvPicPr>
          <p:blipFill rotWithShape="1">
            <a:blip r:embed="rId4">
              <a:alphaModFix/>
            </a:blip>
            <a:srcRect b="1923" l="0" r="0" t="1923"/>
            <a:stretch/>
          </p:blipFill>
          <p:spPr>
            <a:xfrm flipH="1" rot="-8500311">
              <a:off x="7428044" y="5038899"/>
              <a:ext cx="4528800" cy="22320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7" name="Google Shape;247;p1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flipH="1" rot="10800000">
              <a:off x="7772050" y="-810067"/>
              <a:ext cx="2256100" cy="17420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Google Shape;250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1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52" name="Google Shape;252;p13"/>
          <p:cNvSpPr txBox="1"/>
          <p:nvPr>
            <p:ph hasCustomPrompt="1" idx="2" type="title"/>
          </p:nvPr>
        </p:nvSpPr>
        <p:spPr>
          <a:xfrm>
            <a:off x="1522175" y="1501013"/>
            <a:ext cx="10059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53" name="Google Shape;253;p13"/>
          <p:cNvSpPr txBox="1"/>
          <p:nvPr>
            <p:ph hasCustomPrompt="1" idx="3" type="title"/>
          </p:nvPr>
        </p:nvSpPr>
        <p:spPr>
          <a:xfrm>
            <a:off x="1522325" y="2934438"/>
            <a:ext cx="10056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54" name="Google Shape;254;p13"/>
          <p:cNvSpPr txBox="1"/>
          <p:nvPr>
            <p:ph hasCustomPrompt="1" idx="4" type="title"/>
          </p:nvPr>
        </p:nvSpPr>
        <p:spPr>
          <a:xfrm>
            <a:off x="4069050" y="1501021"/>
            <a:ext cx="10059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55" name="Google Shape;255;p13"/>
          <p:cNvSpPr txBox="1"/>
          <p:nvPr>
            <p:ph hasCustomPrompt="1" idx="5" type="title"/>
          </p:nvPr>
        </p:nvSpPr>
        <p:spPr>
          <a:xfrm>
            <a:off x="4069050" y="2934429"/>
            <a:ext cx="10059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56" name="Google Shape;256;p13"/>
          <p:cNvSpPr txBox="1"/>
          <p:nvPr>
            <p:ph hasCustomPrompt="1" idx="6" type="title"/>
          </p:nvPr>
        </p:nvSpPr>
        <p:spPr>
          <a:xfrm>
            <a:off x="6615925" y="1501021"/>
            <a:ext cx="10059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57" name="Google Shape;257;p13"/>
          <p:cNvSpPr txBox="1"/>
          <p:nvPr>
            <p:ph hasCustomPrompt="1" idx="7" type="title"/>
          </p:nvPr>
        </p:nvSpPr>
        <p:spPr>
          <a:xfrm>
            <a:off x="6615925" y="2934429"/>
            <a:ext cx="10059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58" name="Google Shape;258;p13"/>
          <p:cNvSpPr txBox="1"/>
          <p:nvPr>
            <p:ph idx="1" type="subTitle"/>
          </p:nvPr>
        </p:nvSpPr>
        <p:spPr>
          <a:xfrm>
            <a:off x="872375" y="1948613"/>
            <a:ext cx="2305500" cy="7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1800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>
                <a:latin typeface="Michroma"/>
                <a:ea typeface="Michroma"/>
                <a:cs typeface="Michroma"/>
                <a:sym typeface="Michrom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>
                <a:latin typeface="Michroma"/>
                <a:ea typeface="Michroma"/>
                <a:cs typeface="Michroma"/>
                <a:sym typeface="Michrom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>
                <a:latin typeface="Michroma"/>
                <a:ea typeface="Michroma"/>
                <a:cs typeface="Michroma"/>
                <a:sym typeface="Michrom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>
                <a:latin typeface="Michroma"/>
                <a:ea typeface="Michroma"/>
                <a:cs typeface="Michroma"/>
                <a:sym typeface="Michrom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>
                <a:latin typeface="Michroma"/>
                <a:ea typeface="Michroma"/>
                <a:cs typeface="Michroma"/>
                <a:sym typeface="Michrom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>
                <a:latin typeface="Michroma"/>
                <a:ea typeface="Michroma"/>
                <a:cs typeface="Michroma"/>
                <a:sym typeface="Michrom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>
                <a:latin typeface="Michroma"/>
                <a:ea typeface="Michroma"/>
                <a:cs typeface="Michroma"/>
                <a:sym typeface="Michrom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>
                <a:latin typeface="Michroma"/>
                <a:ea typeface="Michroma"/>
                <a:cs typeface="Michroma"/>
                <a:sym typeface="Michroma"/>
              </a:defRPr>
            </a:lvl9pPr>
          </a:lstStyle>
          <a:p/>
        </p:txBody>
      </p:sp>
      <p:sp>
        <p:nvSpPr>
          <p:cNvPr id="259" name="Google Shape;259;p13"/>
          <p:cNvSpPr txBox="1"/>
          <p:nvPr>
            <p:ph idx="8" type="subTitle"/>
          </p:nvPr>
        </p:nvSpPr>
        <p:spPr>
          <a:xfrm>
            <a:off x="3419250" y="1948613"/>
            <a:ext cx="2305500" cy="7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1800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>
                <a:latin typeface="Michroma"/>
                <a:ea typeface="Michroma"/>
                <a:cs typeface="Michroma"/>
                <a:sym typeface="Michrom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>
                <a:latin typeface="Michroma"/>
                <a:ea typeface="Michroma"/>
                <a:cs typeface="Michroma"/>
                <a:sym typeface="Michrom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>
                <a:latin typeface="Michroma"/>
                <a:ea typeface="Michroma"/>
                <a:cs typeface="Michroma"/>
                <a:sym typeface="Michrom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>
                <a:latin typeface="Michroma"/>
                <a:ea typeface="Michroma"/>
                <a:cs typeface="Michroma"/>
                <a:sym typeface="Michrom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>
                <a:latin typeface="Michroma"/>
                <a:ea typeface="Michroma"/>
                <a:cs typeface="Michroma"/>
                <a:sym typeface="Michrom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>
                <a:latin typeface="Michroma"/>
                <a:ea typeface="Michroma"/>
                <a:cs typeface="Michroma"/>
                <a:sym typeface="Michrom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>
                <a:latin typeface="Michroma"/>
                <a:ea typeface="Michroma"/>
                <a:cs typeface="Michroma"/>
                <a:sym typeface="Michrom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>
                <a:latin typeface="Michroma"/>
                <a:ea typeface="Michroma"/>
                <a:cs typeface="Michroma"/>
                <a:sym typeface="Michroma"/>
              </a:defRPr>
            </a:lvl9pPr>
          </a:lstStyle>
          <a:p/>
        </p:txBody>
      </p:sp>
      <p:sp>
        <p:nvSpPr>
          <p:cNvPr id="260" name="Google Shape;260;p13"/>
          <p:cNvSpPr txBox="1"/>
          <p:nvPr>
            <p:ph idx="9" type="subTitle"/>
          </p:nvPr>
        </p:nvSpPr>
        <p:spPr>
          <a:xfrm>
            <a:off x="5966125" y="1948613"/>
            <a:ext cx="2305500" cy="7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1800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>
                <a:latin typeface="Michroma"/>
                <a:ea typeface="Michroma"/>
                <a:cs typeface="Michroma"/>
                <a:sym typeface="Michrom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>
                <a:latin typeface="Michroma"/>
                <a:ea typeface="Michroma"/>
                <a:cs typeface="Michroma"/>
                <a:sym typeface="Michrom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>
                <a:latin typeface="Michroma"/>
                <a:ea typeface="Michroma"/>
                <a:cs typeface="Michroma"/>
                <a:sym typeface="Michrom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>
                <a:latin typeface="Michroma"/>
                <a:ea typeface="Michroma"/>
                <a:cs typeface="Michroma"/>
                <a:sym typeface="Michrom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>
                <a:latin typeface="Michroma"/>
                <a:ea typeface="Michroma"/>
                <a:cs typeface="Michroma"/>
                <a:sym typeface="Michrom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>
                <a:latin typeface="Michroma"/>
                <a:ea typeface="Michroma"/>
                <a:cs typeface="Michroma"/>
                <a:sym typeface="Michrom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>
                <a:latin typeface="Michroma"/>
                <a:ea typeface="Michroma"/>
                <a:cs typeface="Michroma"/>
                <a:sym typeface="Michrom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>
                <a:latin typeface="Michroma"/>
                <a:ea typeface="Michroma"/>
                <a:cs typeface="Michroma"/>
                <a:sym typeface="Michroma"/>
              </a:defRPr>
            </a:lvl9pPr>
          </a:lstStyle>
          <a:p/>
        </p:txBody>
      </p:sp>
      <p:sp>
        <p:nvSpPr>
          <p:cNvPr id="261" name="Google Shape;261;p13"/>
          <p:cNvSpPr txBox="1"/>
          <p:nvPr>
            <p:ph idx="13" type="subTitle"/>
          </p:nvPr>
        </p:nvSpPr>
        <p:spPr>
          <a:xfrm>
            <a:off x="872375" y="3382038"/>
            <a:ext cx="2305500" cy="7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1800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>
                <a:latin typeface="Michroma"/>
                <a:ea typeface="Michroma"/>
                <a:cs typeface="Michroma"/>
                <a:sym typeface="Michrom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>
                <a:latin typeface="Michroma"/>
                <a:ea typeface="Michroma"/>
                <a:cs typeface="Michroma"/>
                <a:sym typeface="Michrom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>
                <a:latin typeface="Michroma"/>
                <a:ea typeface="Michroma"/>
                <a:cs typeface="Michroma"/>
                <a:sym typeface="Michrom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>
                <a:latin typeface="Michroma"/>
                <a:ea typeface="Michroma"/>
                <a:cs typeface="Michroma"/>
                <a:sym typeface="Michrom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>
                <a:latin typeface="Michroma"/>
                <a:ea typeface="Michroma"/>
                <a:cs typeface="Michroma"/>
                <a:sym typeface="Michrom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>
                <a:latin typeface="Michroma"/>
                <a:ea typeface="Michroma"/>
                <a:cs typeface="Michroma"/>
                <a:sym typeface="Michrom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>
                <a:latin typeface="Michroma"/>
                <a:ea typeface="Michroma"/>
                <a:cs typeface="Michroma"/>
                <a:sym typeface="Michrom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>
                <a:latin typeface="Michroma"/>
                <a:ea typeface="Michroma"/>
                <a:cs typeface="Michroma"/>
                <a:sym typeface="Michroma"/>
              </a:defRPr>
            </a:lvl9pPr>
          </a:lstStyle>
          <a:p/>
        </p:txBody>
      </p:sp>
      <p:sp>
        <p:nvSpPr>
          <p:cNvPr id="262" name="Google Shape;262;p13"/>
          <p:cNvSpPr txBox="1"/>
          <p:nvPr>
            <p:ph idx="14" type="subTitle"/>
          </p:nvPr>
        </p:nvSpPr>
        <p:spPr>
          <a:xfrm>
            <a:off x="3419250" y="3382038"/>
            <a:ext cx="2305500" cy="7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1800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>
                <a:latin typeface="Michroma"/>
                <a:ea typeface="Michroma"/>
                <a:cs typeface="Michroma"/>
                <a:sym typeface="Michrom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>
                <a:latin typeface="Michroma"/>
                <a:ea typeface="Michroma"/>
                <a:cs typeface="Michroma"/>
                <a:sym typeface="Michrom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>
                <a:latin typeface="Michroma"/>
                <a:ea typeface="Michroma"/>
                <a:cs typeface="Michroma"/>
                <a:sym typeface="Michrom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>
                <a:latin typeface="Michroma"/>
                <a:ea typeface="Michroma"/>
                <a:cs typeface="Michroma"/>
                <a:sym typeface="Michrom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>
                <a:latin typeface="Michroma"/>
                <a:ea typeface="Michroma"/>
                <a:cs typeface="Michroma"/>
                <a:sym typeface="Michrom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>
                <a:latin typeface="Michroma"/>
                <a:ea typeface="Michroma"/>
                <a:cs typeface="Michroma"/>
                <a:sym typeface="Michrom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>
                <a:latin typeface="Michroma"/>
                <a:ea typeface="Michroma"/>
                <a:cs typeface="Michroma"/>
                <a:sym typeface="Michrom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>
                <a:latin typeface="Michroma"/>
                <a:ea typeface="Michroma"/>
                <a:cs typeface="Michroma"/>
                <a:sym typeface="Michroma"/>
              </a:defRPr>
            </a:lvl9pPr>
          </a:lstStyle>
          <a:p/>
        </p:txBody>
      </p:sp>
      <p:sp>
        <p:nvSpPr>
          <p:cNvPr id="263" name="Google Shape;263;p13"/>
          <p:cNvSpPr txBox="1"/>
          <p:nvPr>
            <p:ph idx="15" type="subTitle"/>
          </p:nvPr>
        </p:nvSpPr>
        <p:spPr>
          <a:xfrm>
            <a:off x="5966125" y="3382038"/>
            <a:ext cx="2305500" cy="7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1800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>
                <a:latin typeface="Michroma"/>
                <a:ea typeface="Michroma"/>
                <a:cs typeface="Michroma"/>
                <a:sym typeface="Michrom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>
                <a:latin typeface="Michroma"/>
                <a:ea typeface="Michroma"/>
                <a:cs typeface="Michroma"/>
                <a:sym typeface="Michrom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>
                <a:latin typeface="Michroma"/>
                <a:ea typeface="Michroma"/>
                <a:cs typeface="Michroma"/>
                <a:sym typeface="Michrom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>
                <a:latin typeface="Michroma"/>
                <a:ea typeface="Michroma"/>
                <a:cs typeface="Michroma"/>
                <a:sym typeface="Michrom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>
                <a:latin typeface="Michroma"/>
                <a:ea typeface="Michroma"/>
                <a:cs typeface="Michroma"/>
                <a:sym typeface="Michrom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>
                <a:latin typeface="Michroma"/>
                <a:ea typeface="Michroma"/>
                <a:cs typeface="Michroma"/>
                <a:sym typeface="Michrom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>
                <a:latin typeface="Michroma"/>
                <a:ea typeface="Michroma"/>
                <a:cs typeface="Michroma"/>
                <a:sym typeface="Michrom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>
                <a:latin typeface="Michroma"/>
                <a:ea typeface="Michroma"/>
                <a:cs typeface="Michroma"/>
                <a:sym typeface="Michroma"/>
              </a:defRPr>
            </a:lvl9pPr>
          </a:lstStyle>
          <a:p/>
        </p:txBody>
      </p:sp>
      <p:grpSp>
        <p:nvGrpSpPr>
          <p:cNvPr id="264" name="Google Shape;264;p13"/>
          <p:cNvGrpSpPr/>
          <p:nvPr/>
        </p:nvGrpSpPr>
        <p:grpSpPr>
          <a:xfrm>
            <a:off x="-194575" y="1217175"/>
            <a:ext cx="11158999" cy="3811700"/>
            <a:chOff x="-179825" y="1217175"/>
            <a:chExt cx="11158999" cy="3811700"/>
          </a:xfrm>
        </p:grpSpPr>
        <p:grpSp>
          <p:nvGrpSpPr>
            <p:cNvPr id="265" name="Google Shape;265;p13"/>
            <p:cNvGrpSpPr/>
            <p:nvPr/>
          </p:nvGrpSpPr>
          <p:grpSpPr>
            <a:xfrm rot="10800000">
              <a:off x="8460025" y="1217175"/>
              <a:ext cx="2519149" cy="812673"/>
              <a:chOff x="-762000" y="3038850"/>
              <a:chExt cx="2519149" cy="812673"/>
            </a:xfrm>
          </p:grpSpPr>
          <p:sp>
            <p:nvSpPr>
              <p:cNvPr id="266" name="Google Shape;266;p13"/>
              <p:cNvSpPr/>
              <p:nvPr/>
            </p:nvSpPr>
            <p:spPr>
              <a:xfrm>
                <a:off x="-132986" y="3071497"/>
                <a:ext cx="1832321" cy="14201"/>
              </a:xfrm>
              <a:custGeom>
                <a:rect b="b" l="l" r="r" t="t"/>
                <a:pathLst>
                  <a:path extrusionOk="0" h="358" w="46192">
                    <a:moveTo>
                      <a:pt x="0" y="0"/>
                    </a:moveTo>
                    <a:lnTo>
                      <a:pt x="0" y="358"/>
                    </a:lnTo>
                    <a:lnTo>
                      <a:pt x="46191" y="358"/>
                    </a:lnTo>
                    <a:lnTo>
                      <a:pt x="4619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13"/>
              <p:cNvSpPr/>
              <p:nvPr/>
            </p:nvSpPr>
            <p:spPr>
              <a:xfrm>
                <a:off x="1687215" y="3236674"/>
                <a:ext cx="69934" cy="69894"/>
              </a:xfrm>
              <a:custGeom>
                <a:rect b="b" l="l" r="r" t="t"/>
                <a:pathLst>
                  <a:path extrusionOk="0" h="1762" w="1763">
                    <a:moveTo>
                      <a:pt x="881" y="0"/>
                    </a:moveTo>
                    <a:cubicBezTo>
                      <a:pt x="394" y="0"/>
                      <a:pt x="1" y="394"/>
                      <a:pt x="1" y="880"/>
                    </a:cubicBezTo>
                    <a:cubicBezTo>
                      <a:pt x="1" y="1366"/>
                      <a:pt x="394" y="1762"/>
                      <a:pt x="881" y="1762"/>
                    </a:cubicBezTo>
                    <a:cubicBezTo>
                      <a:pt x="1367" y="1762"/>
                      <a:pt x="1762" y="1366"/>
                      <a:pt x="1762" y="880"/>
                    </a:cubicBezTo>
                    <a:cubicBezTo>
                      <a:pt x="1762" y="394"/>
                      <a:pt x="1367" y="0"/>
                      <a:pt x="88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8" name="Google Shape;268;p13"/>
              <p:cNvSpPr/>
              <p:nvPr/>
            </p:nvSpPr>
            <p:spPr>
              <a:xfrm>
                <a:off x="1687215" y="3038850"/>
                <a:ext cx="69934" cy="69934"/>
              </a:xfrm>
              <a:custGeom>
                <a:rect b="b" l="l" r="r" t="t"/>
                <a:pathLst>
                  <a:path extrusionOk="0" h="1763" w="1763">
                    <a:moveTo>
                      <a:pt x="881" y="1"/>
                    </a:moveTo>
                    <a:cubicBezTo>
                      <a:pt x="394" y="1"/>
                      <a:pt x="1" y="396"/>
                      <a:pt x="1" y="882"/>
                    </a:cubicBezTo>
                    <a:cubicBezTo>
                      <a:pt x="1" y="1369"/>
                      <a:pt x="394" y="1762"/>
                      <a:pt x="881" y="1762"/>
                    </a:cubicBezTo>
                    <a:cubicBezTo>
                      <a:pt x="1367" y="1762"/>
                      <a:pt x="1762" y="1369"/>
                      <a:pt x="1762" y="882"/>
                    </a:cubicBezTo>
                    <a:cubicBezTo>
                      <a:pt x="1762" y="396"/>
                      <a:pt x="1367" y="1"/>
                      <a:pt x="88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" name="Google Shape;269;p13"/>
              <p:cNvSpPr/>
              <p:nvPr/>
            </p:nvSpPr>
            <p:spPr>
              <a:xfrm>
                <a:off x="-762000" y="3265988"/>
                <a:ext cx="2461329" cy="263392"/>
              </a:xfrm>
              <a:custGeom>
                <a:rect b="b" l="l" r="r" t="t"/>
                <a:pathLst>
                  <a:path extrusionOk="0" h="6640" w="62049">
                    <a:moveTo>
                      <a:pt x="51049" y="1"/>
                    </a:moveTo>
                    <a:lnTo>
                      <a:pt x="48597" y="6282"/>
                    </a:lnTo>
                    <a:lnTo>
                      <a:pt x="25352" y="6282"/>
                    </a:lnTo>
                    <a:lnTo>
                      <a:pt x="21676" y="2682"/>
                    </a:lnTo>
                    <a:lnTo>
                      <a:pt x="0" y="2682"/>
                    </a:lnTo>
                    <a:lnTo>
                      <a:pt x="0" y="3039"/>
                    </a:lnTo>
                    <a:lnTo>
                      <a:pt x="21530" y="3039"/>
                    </a:lnTo>
                    <a:lnTo>
                      <a:pt x="25207" y="6640"/>
                    </a:lnTo>
                    <a:lnTo>
                      <a:pt x="48843" y="6640"/>
                    </a:lnTo>
                    <a:lnTo>
                      <a:pt x="51294" y="358"/>
                    </a:lnTo>
                    <a:lnTo>
                      <a:pt x="62048" y="358"/>
                    </a:lnTo>
                    <a:lnTo>
                      <a:pt x="6204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0" name="Google Shape;270;p13"/>
              <p:cNvSpPr/>
              <p:nvPr/>
            </p:nvSpPr>
            <p:spPr>
              <a:xfrm>
                <a:off x="-670883" y="3199148"/>
                <a:ext cx="1790591" cy="506475"/>
              </a:xfrm>
              <a:custGeom>
                <a:rect b="b" l="l" r="r" t="t"/>
                <a:pathLst>
                  <a:path extrusionOk="0" h="12768" w="45140">
                    <a:moveTo>
                      <a:pt x="0" y="1"/>
                    </a:moveTo>
                    <a:lnTo>
                      <a:pt x="0" y="357"/>
                    </a:lnTo>
                    <a:lnTo>
                      <a:pt x="25255" y="357"/>
                    </a:lnTo>
                    <a:lnTo>
                      <a:pt x="25255" y="12768"/>
                    </a:lnTo>
                    <a:lnTo>
                      <a:pt x="44610" y="12768"/>
                    </a:lnTo>
                    <a:lnTo>
                      <a:pt x="44610" y="1561"/>
                    </a:lnTo>
                    <a:cubicBezTo>
                      <a:pt x="44916" y="1468"/>
                      <a:pt x="45140" y="1185"/>
                      <a:pt x="45140" y="849"/>
                    </a:cubicBezTo>
                    <a:cubicBezTo>
                      <a:pt x="45140" y="438"/>
                      <a:pt x="44806" y="102"/>
                      <a:pt x="44392" y="102"/>
                    </a:cubicBezTo>
                    <a:cubicBezTo>
                      <a:pt x="43981" y="102"/>
                      <a:pt x="43645" y="438"/>
                      <a:pt x="43645" y="849"/>
                    </a:cubicBezTo>
                    <a:cubicBezTo>
                      <a:pt x="43645" y="1213"/>
                      <a:pt x="43908" y="1515"/>
                      <a:pt x="44252" y="1583"/>
                    </a:cubicBezTo>
                    <a:lnTo>
                      <a:pt x="44252" y="12410"/>
                    </a:lnTo>
                    <a:lnTo>
                      <a:pt x="25613" y="12410"/>
                    </a:lnTo>
                    <a:lnTo>
                      <a:pt x="2561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1" name="Google Shape;271;p13"/>
              <p:cNvSpPr/>
              <p:nvPr/>
            </p:nvSpPr>
            <p:spPr>
              <a:xfrm>
                <a:off x="-734629" y="3632202"/>
                <a:ext cx="2319993" cy="219322"/>
              </a:xfrm>
              <a:custGeom>
                <a:rect b="b" l="l" r="r" t="t"/>
                <a:pathLst>
                  <a:path extrusionOk="0" h="5529" w="58486">
                    <a:moveTo>
                      <a:pt x="33717" y="0"/>
                    </a:moveTo>
                    <a:lnTo>
                      <a:pt x="33717" y="5170"/>
                    </a:lnTo>
                    <a:lnTo>
                      <a:pt x="0" y="5170"/>
                    </a:lnTo>
                    <a:lnTo>
                      <a:pt x="0" y="5528"/>
                    </a:lnTo>
                    <a:lnTo>
                      <a:pt x="34075" y="5528"/>
                    </a:lnTo>
                    <a:lnTo>
                      <a:pt x="34075" y="358"/>
                    </a:lnTo>
                    <a:lnTo>
                      <a:pt x="50369" y="358"/>
                    </a:lnTo>
                    <a:lnTo>
                      <a:pt x="52667" y="2655"/>
                    </a:lnTo>
                    <a:lnTo>
                      <a:pt x="56738" y="2655"/>
                    </a:lnTo>
                    <a:cubicBezTo>
                      <a:pt x="56807" y="3075"/>
                      <a:pt x="57167" y="3395"/>
                      <a:pt x="57606" y="3395"/>
                    </a:cubicBezTo>
                    <a:cubicBezTo>
                      <a:pt x="58092" y="3395"/>
                      <a:pt x="58485" y="3001"/>
                      <a:pt x="58485" y="2515"/>
                    </a:cubicBezTo>
                    <a:cubicBezTo>
                      <a:pt x="58485" y="2029"/>
                      <a:pt x="58092" y="1633"/>
                      <a:pt x="57606" y="1633"/>
                    </a:cubicBezTo>
                    <a:cubicBezTo>
                      <a:pt x="57194" y="1633"/>
                      <a:pt x="56852" y="1916"/>
                      <a:pt x="56755" y="2297"/>
                    </a:cubicBezTo>
                    <a:lnTo>
                      <a:pt x="52815" y="2297"/>
                    </a:lnTo>
                    <a:lnTo>
                      <a:pt x="5051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72" name="Google Shape;272;p13"/>
            <p:cNvGrpSpPr/>
            <p:nvPr/>
          </p:nvGrpSpPr>
          <p:grpSpPr>
            <a:xfrm>
              <a:off x="-179825" y="4390380"/>
              <a:ext cx="2461273" cy="638495"/>
              <a:chOff x="-762000" y="2284255"/>
              <a:chExt cx="2461273" cy="638495"/>
            </a:xfrm>
          </p:grpSpPr>
          <p:grpSp>
            <p:nvGrpSpPr>
              <p:cNvPr id="273" name="Google Shape;273;p13"/>
              <p:cNvGrpSpPr/>
              <p:nvPr/>
            </p:nvGrpSpPr>
            <p:grpSpPr>
              <a:xfrm>
                <a:off x="-762000" y="2284255"/>
                <a:ext cx="2461273" cy="638495"/>
                <a:chOff x="-762000" y="2284255"/>
                <a:chExt cx="2461273" cy="638495"/>
              </a:xfrm>
            </p:grpSpPr>
            <p:sp>
              <p:nvSpPr>
                <p:cNvPr id="274" name="Google Shape;274;p13"/>
                <p:cNvSpPr/>
                <p:nvPr/>
              </p:nvSpPr>
              <p:spPr>
                <a:xfrm rot="-5400000">
                  <a:off x="191803" y="1506823"/>
                  <a:ext cx="441642" cy="2349247"/>
                </a:xfrm>
                <a:custGeom>
                  <a:rect b="b" l="l" r="r" t="t"/>
                  <a:pathLst>
                    <a:path extrusionOk="0" h="54252" w="10199">
                      <a:moveTo>
                        <a:pt x="0" y="0"/>
                      </a:moveTo>
                      <a:lnTo>
                        <a:pt x="0" y="17536"/>
                      </a:lnTo>
                      <a:lnTo>
                        <a:pt x="9864" y="17536"/>
                      </a:lnTo>
                      <a:lnTo>
                        <a:pt x="9864" y="54252"/>
                      </a:lnTo>
                      <a:lnTo>
                        <a:pt x="10199" y="54252"/>
                      </a:lnTo>
                      <a:lnTo>
                        <a:pt x="10199" y="17203"/>
                      </a:lnTo>
                      <a:lnTo>
                        <a:pt x="334" y="17203"/>
                      </a:lnTo>
                      <a:lnTo>
                        <a:pt x="334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5" name="Google Shape;275;p13"/>
                <p:cNvSpPr/>
                <p:nvPr/>
              </p:nvSpPr>
              <p:spPr>
                <a:xfrm rot="-5400000">
                  <a:off x="209732" y="1433209"/>
                  <a:ext cx="638495" cy="2340587"/>
                </a:xfrm>
                <a:custGeom>
                  <a:rect b="b" l="l" r="r" t="t"/>
                  <a:pathLst>
                    <a:path extrusionOk="0" h="54052" w="14745">
                      <a:moveTo>
                        <a:pt x="14412" y="1"/>
                      </a:moveTo>
                      <a:lnTo>
                        <a:pt x="14412" y="41221"/>
                      </a:lnTo>
                      <a:lnTo>
                        <a:pt x="473" y="41221"/>
                      </a:lnTo>
                      <a:lnTo>
                        <a:pt x="473" y="52699"/>
                      </a:lnTo>
                      <a:cubicBezTo>
                        <a:pt x="200" y="52792"/>
                        <a:pt x="1" y="53049"/>
                        <a:pt x="1" y="53355"/>
                      </a:cubicBezTo>
                      <a:cubicBezTo>
                        <a:pt x="1" y="53741"/>
                        <a:pt x="313" y="54051"/>
                        <a:pt x="699" y="54051"/>
                      </a:cubicBezTo>
                      <a:cubicBezTo>
                        <a:pt x="1084" y="54051"/>
                        <a:pt x="1395" y="53741"/>
                        <a:pt x="1395" y="53355"/>
                      </a:cubicBezTo>
                      <a:cubicBezTo>
                        <a:pt x="1395" y="53007"/>
                        <a:pt x="1139" y="52722"/>
                        <a:pt x="807" y="52669"/>
                      </a:cubicBezTo>
                      <a:lnTo>
                        <a:pt x="807" y="41553"/>
                      </a:lnTo>
                      <a:lnTo>
                        <a:pt x="14745" y="41553"/>
                      </a:lnTo>
                      <a:lnTo>
                        <a:pt x="14745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276" name="Google Shape;276;p13"/>
              <p:cNvSpPr/>
              <p:nvPr/>
            </p:nvSpPr>
            <p:spPr>
              <a:xfrm rot="-5400000">
                <a:off x="1574113" y="2431409"/>
                <a:ext cx="76299" cy="76342"/>
              </a:xfrm>
              <a:custGeom>
                <a:rect b="b" l="l" r="r" t="t"/>
                <a:pathLst>
                  <a:path extrusionOk="0" h="1763" w="1762">
                    <a:moveTo>
                      <a:pt x="880" y="1"/>
                    </a:moveTo>
                    <a:cubicBezTo>
                      <a:pt x="394" y="1"/>
                      <a:pt x="0" y="394"/>
                      <a:pt x="0" y="880"/>
                    </a:cubicBezTo>
                    <a:cubicBezTo>
                      <a:pt x="0" y="1367"/>
                      <a:pt x="394" y="1762"/>
                      <a:pt x="880" y="1762"/>
                    </a:cubicBezTo>
                    <a:cubicBezTo>
                      <a:pt x="1366" y="1762"/>
                      <a:pt x="1762" y="1367"/>
                      <a:pt x="1762" y="880"/>
                    </a:cubicBezTo>
                    <a:cubicBezTo>
                      <a:pt x="1762" y="394"/>
                      <a:pt x="1366" y="1"/>
                      <a:pt x="8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77" name="Google Shape;277;p13"/>
          <p:cNvGrpSpPr/>
          <p:nvPr/>
        </p:nvGrpSpPr>
        <p:grpSpPr>
          <a:xfrm>
            <a:off x="303800" y="292414"/>
            <a:ext cx="8484197" cy="4598984"/>
            <a:chOff x="303800" y="292414"/>
            <a:chExt cx="8484197" cy="4598984"/>
          </a:xfrm>
        </p:grpSpPr>
        <p:sp>
          <p:nvSpPr>
            <p:cNvPr id="278" name="Google Shape;278;p13"/>
            <p:cNvSpPr/>
            <p:nvPr/>
          </p:nvSpPr>
          <p:spPr>
            <a:xfrm>
              <a:off x="470094" y="1017725"/>
              <a:ext cx="118821" cy="118847"/>
            </a:xfrm>
            <a:custGeom>
              <a:rect b="b" l="l" r="r" t="t"/>
              <a:pathLst>
                <a:path extrusionOk="0" h="4642" w="4641">
                  <a:moveTo>
                    <a:pt x="0" y="1"/>
                  </a:moveTo>
                  <a:lnTo>
                    <a:pt x="0" y="4641"/>
                  </a:lnTo>
                  <a:lnTo>
                    <a:pt x="4641" y="4641"/>
                  </a:lnTo>
                  <a:lnTo>
                    <a:pt x="4641" y="1"/>
                  </a:lnTo>
                  <a:close/>
                </a:path>
              </a:pathLst>
            </a:custGeom>
            <a:solidFill>
              <a:srgbClr val="08FF9D">
                <a:alpha val="43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13"/>
            <p:cNvSpPr/>
            <p:nvPr/>
          </p:nvSpPr>
          <p:spPr>
            <a:xfrm>
              <a:off x="303800" y="2983310"/>
              <a:ext cx="65338" cy="65338"/>
            </a:xfrm>
            <a:custGeom>
              <a:rect b="b" l="l" r="r" t="t"/>
              <a:pathLst>
                <a:path extrusionOk="0" h="2552" w="2552">
                  <a:moveTo>
                    <a:pt x="0" y="1"/>
                  </a:moveTo>
                  <a:lnTo>
                    <a:pt x="0" y="2551"/>
                  </a:lnTo>
                  <a:lnTo>
                    <a:pt x="2551" y="2551"/>
                  </a:lnTo>
                  <a:lnTo>
                    <a:pt x="2551" y="1"/>
                  </a:lnTo>
                  <a:close/>
                </a:path>
              </a:pathLst>
            </a:custGeom>
            <a:solidFill>
              <a:srgbClr val="08FF9D">
                <a:alpha val="43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13"/>
            <p:cNvSpPr/>
            <p:nvPr/>
          </p:nvSpPr>
          <p:spPr>
            <a:xfrm>
              <a:off x="8722685" y="3382015"/>
              <a:ext cx="65312" cy="65338"/>
            </a:xfrm>
            <a:custGeom>
              <a:rect b="b" l="l" r="r" t="t"/>
              <a:pathLst>
                <a:path extrusionOk="0" h="2552" w="2551">
                  <a:moveTo>
                    <a:pt x="0" y="1"/>
                  </a:moveTo>
                  <a:lnTo>
                    <a:pt x="0" y="2551"/>
                  </a:lnTo>
                  <a:lnTo>
                    <a:pt x="2551" y="2551"/>
                  </a:lnTo>
                  <a:lnTo>
                    <a:pt x="2551" y="1"/>
                  </a:lnTo>
                  <a:close/>
                </a:path>
              </a:pathLst>
            </a:custGeom>
            <a:solidFill>
              <a:srgbClr val="08FF9D">
                <a:alpha val="43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13"/>
            <p:cNvSpPr/>
            <p:nvPr/>
          </p:nvSpPr>
          <p:spPr>
            <a:xfrm>
              <a:off x="6876205" y="292414"/>
              <a:ext cx="33642" cy="33590"/>
            </a:xfrm>
            <a:custGeom>
              <a:rect b="b" l="l" r="r" t="t"/>
              <a:pathLst>
                <a:path extrusionOk="0" h="1312" w="1314">
                  <a:moveTo>
                    <a:pt x="0" y="0"/>
                  </a:moveTo>
                  <a:lnTo>
                    <a:pt x="0" y="1311"/>
                  </a:lnTo>
                  <a:lnTo>
                    <a:pt x="1313" y="1311"/>
                  </a:lnTo>
                  <a:lnTo>
                    <a:pt x="1313" y="0"/>
                  </a:lnTo>
                  <a:close/>
                </a:path>
              </a:pathLst>
            </a:custGeom>
            <a:solidFill>
              <a:srgbClr val="08FF9D">
                <a:alpha val="43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13"/>
            <p:cNvSpPr/>
            <p:nvPr/>
          </p:nvSpPr>
          <p:spPr>
            <a:xfrm>
              <a:off x="6157027" y="4857808"/>
              <a:ext cx="33590" cy="33590"/>
            </a:xfrm>
            <a:custGeom>
              <a:rect b="b" l="l" r="r" t="t"/>
              <a:pathLst>
                <a:path extrusionOk="0" h="1312" w="1312">
                  <a:moveTo>
                    <a:pt x="1" y="1"/>
                  </a:moveTo>
                  <a:lnTo>
                    <a:pt x="1" y="1312"/>
                  </a:lnTo>
                  <a:lnTo>
                    <a:pt x="1312" y="1312"/>
                  </a:lnTo>
                  <a:lnTo>
                    <a:pt x="1312" y="1"/>
                  </a:lnTo>
                  <a:close/>
                </a:path>
              </a:pathLst>
            </a:custGeom>
            <a:solidFill>
              <a:srgbClr val="08FF9D">
                <a:alpha val="43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3" name="Google Shape;283;p13"/>
          <p:cNvGrpSpPr/>
          <p:nvPr/>
        </p:nvGrpSpPr>
        <p:grpSpPr>
          <a:xfrm>
            <a:off x="-1531725" y="-756210"/>
            <a:ext cx="11836100" cy="1635845"/>
            <a:chOff x="-1531725" y="-756210"/>
            <a:chExt cx="11836100" cy="1635845"/>
          </a:xfrm>
        </p:grpSpPr>
        <p:pic>
          <p:nvPicPr>
            <p:cNvPr id="284" name="Google Shape;284;p1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flipH="1" rot="10434594">
              <a:off x="7582939" y="-619124"/>
              <a:ext cx="2656701" cy="13616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5" name="Google Shape;285;p1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1531725" y="-703076"/>
              <a:ext cx="3736401" cy="13434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" name="Google Shape;287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1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289" name="Google Shape;289;p14"/>
          <p:cNvGrpSpPr/>
          <p:nvPr/>
        </p:nvGrpSpPr>
        <p:grpSpPr>
          <a:xfrm>
            <a:off x="-956760" y="-908610"/>
            <a:ext cx="11261135" cy="1780877"/>
            <a:chOff x="-956760" y="-908610"/>
            <a:chExt cx="11261135" cy="1780877"/>
          </a:xfrm>
        </p:grpSpPr>
        <p:pic>
          <p:nvPicPr>
            <p:cNvPr id="290" name="Google Shape;290;p1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365406">
              <a:off x="-892025" y="-771524"/>
              <a:ext cx="2656701" cy="13616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1" name="Google Shape;291;p1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>
              <a:off x="8048275" y="-869758"/>
              <a:ext cx="2256100" cy="17420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92" name="Google Shape;292;p14"/>
          <p:cNvGrpSpPr/>
          <p:nvPr/>
        </p:nvGrpSpPr>
        <p:grpSpPr>
          <a:xfrm>
            <a:off x="-1818416" y="1037580"/>
            <a:ext cx="13701065" cy="4022753"/>
            <a:chOff x="-1818416" y="1037580"/>
            <a:chExt cx="13701065" cy="4022753"/>
          </a:xfrm>
        </p:grpSpPr>
        <p:grpSp>
          <p:nvGrpSpPr>
            <p:cNvPr id="293" name="Google Shape;293;p14"/>
            <p:cNvGrpSpPr/>
            <p:nvPr/>
          </p:nvGrpSpPr>
          <p:grpSpPr>
            <a:xfrm>
              <a:off x="-1818416" y="1037580"/>
              <a:ext cx="2461273" cy="638495"/>
              <a:chOff x="-762000" y="2284255"/>
              <a:chExt cx="2461273" cy="638495"/>
            </a:xfrm>
          </p:grpSpPr>
          <p:grpSp>
            <p:nvGrpSpPr>
              <p:cNvPr id="294" name="Google Shape;294;p14"/>
              <p:cNvGrpSpPr/>
              <p:nvPr/>
            </p:nvGrpSpPr>
            <p:grpSpPr>
              <a:xfrm>
                <a:off x="-762000" y="2284255"/>
                <a:ext cx="2461273" cy="638495"/>
                <a:chOff x="-762000" y="2284255"/>
                <a:chExt cx="2461273" cy="638495"/>
              </a:xfrm>
            </p:grpSpPr>
            <p:sp>
              <p:nvSpPr>
                <p:cNvPr id="295" name="Google Shape;295;p14"/>
                <p:cNvSpPr/>
                <p:nvPr/>
              </p:nvSpPr>
              <p:spPr>
                <a:xfrm rot="-5400000">
                  <a:off x="191803" y="1506823"/>
                  <a:ext cx="441642" cy="2349247"/>
                </a:xfrm>
                <a:custGeom>
                  <a:rect b="b" l="l" r="r" t="t"/>
                  <a:pathLst>
                    <a:path extrusionOk="0" h="54252" w="10199">
                      <a:moveTo>
                        <a:pt x="0" y="0"/>
                      </a:moveTo>
                      <a:lnTo>
                        <a:pt x="0" y="17536"/>
                      </a:lnTo>
                      <a:lnTo>
                        <a:pt x="9864" y="17536"/>
                      </a:lnTo>
                      <a:lnTo>
                        <a:pt x="9864" y="54252"/>
                      </a:lnTo>
                      <a:lnTo>
                        <a:pt x="10199" y="54252"/>
                      </a:lnTo>
                      <a:lnTo>
                        <a:pt x="10199" y="17203"/>
                      </a:lnTo>
                      <a:lnTo>
                        <a:pt x="334" y="17203"/>
                      </a:lnTo>
                      <a:lnTo>
                        <a:pt x="334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6" name="Google Shape;296;p14"/>
                <p:cNvSpPr/>
                <p:nvPr/>
              </p:nvSpPr>
              <p:spPr>
                <a:xfrm rot="-5400000">
                  <a:off x="209732" y="1433209"/>
                  <a:ext cx="638495" cy="2340587"/>
                </a:xfrm>
                <a:custGeom>
                  <a:rect b="b" l="l" r="r" t="t"/>
                  <a:pathLst>
                    <a:path extrusionOk="0" h="54052" w="14745">
                      <a:moveTo>
                        <a:pt x="14412" y="1"/>
                      </a:moveTo>
                      <a:lnTo>
                        <a:pt x="14412" y="41221"/>
                      </a:lnTo>
                      <a:lnTo>
                        <a:pt x="473" y="41221"/>
                      </a:lnTo>
                      <a:lnTo>
                        <a:pt x="473" y="52699"/>
                      </a:lnTo>
                      <a:cubicBezTo>
                        <a:pt x="200" y="52792"/>
                        <a:pt x="1" y="53049"/>
                        <a:pt x="1" y="53355"/>
                      </a:cubicBezTo>
                      <a:cubicBezTo>
                        <a:pt x="1" y="53741"/>
                        <a:pt x="313" y="54051"/>
                        <a:pt x="699" y="54051"/>
                      </a:cubicBezTo>
                      <a:cubicBezTo>
                        <a:pt x="1084" y="54051"/>
                        <a:pt x="1395" y="53741"/>
                        <a:pt x="1395" y="53355"/>
                      </a:cubicBezTo>
                      <a:cubicBezTo>
                        <a:pt x="1395" y="53007"/>
                        <a:pt x="1139" y="52722"/>
                        <a:pt x="807" y="52669"/>
                      </a:cubicBezTo>
                      <a:lnTo>
                        <a:pt x="807" y="41553"/>
                      </a:lnTo>
                      <a:lnTo>
                        <a:pt x="14745" y="41553"/>
                      </a:lnTo>
                      <a:lnTo>
                        <a:pt x="14745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297" name="Google Shape;297;p14"/>
              <p:cNvSpPr/>
              <p:nvPr/>
            </p:nvSpPr>
            <p:spPr>
              <a:xfrm rot="-5400000">
                <a:off x="1574113" y="2431409"/>
                <a:ext cx="76299" cy="76342"/>
              </a:xfrm>
              <a:custGeom>
                <a:rect b="b" l="l" r="r" t="t"/>
                <a:pathLst>
                  <a:path extrusionOk="0" h="1763" w="1762">
                    <a:moveTo>
                      <a:pt x="880" y="1"/>
                    </a:moveTo>
                    <a:cubicBezTo>
                      <a:pt x="394" y="1"/>
                      <a:pt x="0" y="394"/>
                      <a:pt x="0" y="880"/>
                    </a:cubicBezTo>
                    <a:cubicBezTo>
                      <a:pt x="0" y="1367"/>
                      <a:pt x="394" y="1762"/>
                      <a:pt x="880" y="1762"/>
                    </a:cubicBezTo>
                    <a:cubicBezTo>
                      <a:pt x="1366" y="1762"/>
                      <a:pt x="1762" y="1367"/>
                      <a:pt x="1762" y="880"/>
                    </a:cubicBezTo>
                    <a:cubicBezTo>
                      <a:pt x="1762" y="394"/>
                      <a:pt x="1366" y="1"/>
                      <a:pt x="8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98" name="Google Shape;298;p14"/>
            <p:cNvGrpSpPr/>
            <p:nvPr/>
          </p:nvGrpSpPr>
          <p:grpSpPr>
            <a:xfrm>
              <a:off x="8582233" y="4517012"/>
              <a:ext cx="3300415" cy="543321"/>
              <a:chOff x="5348025" y="3359050"/>
              <a:chExt cx="2031775" cy="334475"/>
            </a:xfrm>
          </p:grpSpPr>
          <p:grpSp>
            <p:nvGrpSpPr>
              <p:cNvPr id="299" name="Google Shape;299;p14"/>
              <p:cNvGrpSpPr/>
              <p:nvPr/>
            </p:nvGrpSpPr>
            <p:grpSpPr>
              <a:xfrm>
                <a:off x="5348025" y="3359050"/>
                <a:ext cx="2031775" cy="334475"/>
                <a:chOff x="5348025" y="3359050"/>
                <a:chExt cx="2031775" cy="334475"/>
              </a:xfrm>
            </p:grpSpPr>
            <p:sp>
              <p:nvSpPr>
                <p:cNvPr id="300" name="Google Shape;300;p14"/>
                <p:cNvSpPr/>
                <p:nvPr/>
              </p:nvSpPr>
              <p:spPr>
                <a:xfrm>
                  <a:off x="5526700" y="3359050"/>
                  <a:ext cx="1826325" cy="265725"/>
                </a:xfrm>
                <a:custGeom>
                  <a:rect b="b" l="l" r="r" t="t"/>
                  <a:pathLst>
                    <a:path extrusionOk="0" h="10629" w="73053">
                      <a:moveTo>
                        <a:pt x="61877" y="1"/>
                      </a:moveTo>
                      <a:lnTo>
                        <a:pt x="61877" y="10294"/>
                      </a:lnTo>
                      <a:lnTo>
                        <a:pt x="1" y="10294"/>
                      </a:lnTo>
                      <a:lnTo>
                        <a:pt x="1" y="10628"/>
                      </a:lnTo>
                      <a:lnTo>
                        <a:pt x="62211" y="10628"/>
                      </a:lnTo>
                      <a:lnTo>
                        <a:pt x="62211" y="335"/>
                      </a:lnTo>
                      <a:lnTo>
                        <a:pt x="73052" y="335"/>
                      </a:lnTo>
                      <a:lnTo>
                        <a:pt x="73052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1" name="Google Shape;301;p14"/>
                <p:cNvSpPr/>
                <p:nvPr/>
              </p:nvSpPr>
              <p:spPr>
                <a:xfrm>
                  <a:off x="5348025" y="3461525"/>
                  <a:ext cx="2031775" cy="232000"/>
                </a:xfrm>
                <a:custGeom>
                  <a:rect b="b" l="l" r="r" t="t"/>
                  <a:pathLst>
                    <a:path extrusionOk="0" h="9280" w="81271">
                      <a:moveTo>
                        <a:pt x="696" y="1"/>
                      </a:moveTo>
                      <a:cubicBezTo>
                        <a:pt x="313" y="1"/>
                        <a:pt x="0" y="311"/>
                        <a:pt x="0" y="697"/>
                      </a:cubicBezTo>
                      <a:cubicBezTo>
                        <a:pt x="0" y="1082"/>
                        <a:pt x="311" y="1395"/>
                        <a:pt x="696" y="1395"/>
                      </a:cubicBezTo>
                      <a:cubicBezTo>
                        <a:pt x="1042" y="1395"/>
                        <a:pt x="1327" y="1142"/>
                        <a:pt x="1382" y="809"/>
                      </a:cubicBezTo>
                      <a:lnTo>
                        <a:pt x="16024" y="809"/>
                      </a:lnTo>
                      <a:lnTo>
                        <a:pt x="16024" y="9280"/>
                      </a:lnTo>
                      <a:lnTo>
                        <a:pt x="58707" y="9280"/>
                      </a:lnTo>
                      <a:lnTo>
                        <a:pt x="58707" y="2419"/>
                      </a:lnTo>
                      <a:lnTo>
                        <a:pt x="81271" y="2419"/>
                      </a:lnTo>
                      <a:lnTo>
                        <a:pt x="81271" y="2085"/>
                      </a:lnTo>
                      <a:lnTo>
                        <a:pt x="58375" y="2085"/>
                      </a:lnTo>
                      <a:lnTo>
                        <a:pt x="58375" y="8947"/>
                      </a:lnTo>
                      <a:lnTo>
                        <a:pt x="16356" y="8947"/>
                      </a:lnTo>
                      <a:lnTo>
                        <a:pt x="16356" y="477"/>
                      </a:lnTo>
                      <a:lnTo>
                        <a:pt x="1355" y="477"/>
                      </a:lnTo>
                      <a:cubicBezTo>
                        <a:pt x="1262" y="200"/>
                        <a:pt x="1005" y="1"/>
                        <a:pt x="696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302" name="Google Shape;302;p14"/>
              <p:cNvSpPr/>
              <p:nvPr/>
            </p:nvSpPr>
            <p:spPr>
              <a:xfrm>
                <a:off x="5487425" y="3599500"/>
                <a:ext cx="44050" cy="44050"/>
              </a:xfrm>
              <a:custGeom>
                <a:rect b="b" l="l" r="r" t="t"/>
                <a:pathLst>
                  <a:path extrusionOk="0" h="1762" w="1762">
                    <a:moveTo>
                      <a:pt x="880" y="0"/>
                    </a:moveTo>
                    <a:cubicBezTo>
                      <a:pt x="394" y="0"/>
                      <a:pt x="0" y="393"/>
                      <a:pt x="0" y="880"/>
                    </a:cubicBezTo>
                    <a:cubicBezTo>
                      <a:pt x="0" y="1366"/>
                      <a:pt x="394" y="1762"/>
                      <a:pt x="880" y="1762"/>
                    </a:cubicBezTo>
                    <a:cubicBezTo>
                      <a:pt x="1366" y="1762"/>
                      <a:pt x="1762" y="1366"/>
                      <a:pt x="1762" y="880"/>
                    </a:cubicBezTo>
                    <a:cubicBezTo>
                      <a:pt x="1762" y="393"/>
                      <a:pt x="1366" y="0"/>
                      <a:pt x="88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303" name="Google Shape;303;p14"/>
          <p:cNvGrpSpPr/>
          <p:nvPr/>
        </p:nvGrpSpPr>
        <p:grpSpPr>
          <a:xfrm>
            <a:off x="289625" y="1934464"/>
            <a:ext cx="8622497" cy="3031213"/>
            <a:chOff x="289625" y="1934464"/>
            <a:chExt cx="8622497" cy="3031213"/>
          </a:xfrm>
        </p:grpSpPr>
        <p:sp>
          <p:nvSpPr>
            <p:cNvPr id="304" name="Google Shape;304;p14"/>
            <p:cNvSpPr/>
            <p:nvPr/>
          </p:nvSpPr>
          <p:spPr>
            <a:xfrm>
              <a:off x="289625" y="4381160"/>
              <a:ext cx="65338" cy="65338"/>
            </a:xfrm>
            <a:custGeom>
              <a:rect b="b" l="l" r="r" t="t"/>
              <a:pathLst>
                <a:path extrusionOk="0" h="2552" w="2552">
                  <a:moveTo>
                    <a:pt x="0" y="1"/>
                  </a:moveTo>
                  <a:lnTo>
                    <a:pt x="0" y="2551"/>
                  </a:lnTo>
                  <a:lnTo>
                    <a:pt x="2551" y="2551"/>
                  </a:lnTo>
                  <a:lnTo>
                    <a:pt x="2551" y="1"/>
                  </a:lnTo>
                  <a:close/>
                </a:path>
              </a:pathLst>
            </a:custGeom>
            <a:solidFill>
              <a:srgbClr val="08FF9D">
                <a:alpha val="43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14"/>
            <p:cNvSpPr/>
            <p:nvPr/>
          </p:nvSpPr>
          <p:spPr>
            <a:xfrm>
              <a:off x="6074973" y="4900340"/>
              <a:ext cx="65312" cy="65338"/>
            </a:xfrm>
            <a:custGeom>
              <a:rect b="b" l="l" r="r" t="t"/>
              <a:pathLst>
                <a:path extrusionOk="0" h="2552" w="2551">
                  <a:moveTo>
                    <a:pt x="0" y="1"/>
                  </a:moveTo>
                  <a:lnTo>
                    <a:pt x="0" y="2551"/>
                  </a:lnTo>
                  <a:lnTo>
                    <a:pt x="2551" y="2551"/>
                  </a:lnTo>
                  <a:lnTo>
                    <a:pt x="2551" y="1"/>
                  </a:lnTo>
                  <a:close/>
                </a:path>
              </a:pathLst>
            </a:custGeom>
            <a:solidFill>
              <a:srgbClr val="08FF9D">
                <a:alpha val="43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14"/>
            <p:cNvSpPr/>
            <p:nvPr/>
          </p:nvSpPr>
          <p:spPr>
            <a:xfrm>
              <a:off x="8878480" y="1934464"/>
              <a:ext cx="33642" cy="33590"/>
            </a:xfrm>
            <a:custGeom>
              <a:rect b="b" l="l" r="r" t="t"/>
              <a:pathLst>
                <a:path extrusionOk="0" h="1312" w="1314">
                  <a:moveTo>
                    <a:pt x="0" y="0"/>
                  </a:moveTo>
                  <a:lnTo>
                    <a:pt x="0" y="1311"/>
                  </a:lnTo>
                  <a:lnTo>
                    <a:pt x="1313" y="1311"/>
                  </a:lnTo>
                  <a:lnTo>
                    <a:pt x="1313" y="0"/>
                  </a:lnTo>
                  <a:close/>
                </a:path>
              </a:pathLst>
            </a:custGeom>
            <a:solidFill>
              <a:srgbClr val="08FF9D">
                <a:alpha val="43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14"/>
            <p:cNvSpPr/>
            <p:nvPr/>
          </p:nvSpPr>
          <p:spPr>
            <a:xfrm>
              <a:off x="3807477" y="4900358"/>
              <a:ext cx="33590" cy="33590"/>
            </a:xfrm>
            <a:custGeom>
              <a:rect b="b" l="l" r="r" t="t"/>
              <a:pathLst>
                <a:path extrusionOk="0" h="1312" w="1312">
                  <a:moveTo>
                    <a:pt x="1" y="1"/>
                  </a:moveTo>
                  <a:lnTo>
                    <a:pt x="1" y="1312"/>
                  </a:lnTo>
                  <a:lnTo>
                    <a:pt x="1312" y="1312"/>
                  </a:lnTo>
                  <a:lnTo>
                    <a:pt x="1312" y="1"/>
                  </a:lnTo>
                  <a:close/>
                </a:path>
              </a:pathLst>
            </a:custGeom>
            <a:solidFill>
              <a:srgbClr val="08FF9D">
                <a:alpha val="43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1_1"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1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311" name="Google Shape;311;p15"/>
          <p:cNvGrpSpPr/>
          <p:nvPr/>
        </p:nvGrpSpPr>
        <p:grpSpPr>
          <a:xfrm>
            <a:off x="-1796150" y="0"/>
            <a:ext cx="12699099" cy="4803725"/>
            <a:chOff x="-1796150" y="0"/>
            <a:chExt cx="12699099" cy="4803725"/>
          </a:xfrm>
        </p:grpSpPr>
        <p:grpSp>
          <p:nvGrpSpPr>
            <p:cNvPr id="312" name="Google Shape;312;p15"/>
            <p:cNvGrpSpPr/>
            <p:nvPr/>
          </p:nvGrpSpPr>
          <p:grpSpPr>
            <a:xfrm flipH="1" rot="10800000">
              <a:off x="-1796150" y="0"/>
              <a:ext cx="2519149" cy="812673"/>
              <a:chOff x="-762000" y="3038850"/>
              <a:chExt cx="2519149" cy="812673"/>
            </a:xfrm>
          </p:grpSpPr>
          <p:sp>
            <p:nvSpPr>
              <p:cNvPr id="313" name="Google Shape;313;p15"/>
              <p:cNvSpPr/>
              <p:nvPr/>
            </p:nvSpPr>
            <p:spPr>
              <a:xfrm>
                <a:off x="-132986" y="3071497"/>
                <a:ext cx="1832321" cy="14201"/>
              </a:xfrm>
              <a:custGeom>
                <a:rect b="b" l="l" r="r" t="t"/>
                <a:pathLst>
                  <a:path extrusionOk="0" h="358" w="46192">
                    <a:moveTo>
                      <a:pt x="0" y="0"/>
                    </a:moveTo>
                    <a:lnTo>
                      <a:pt x="0" y="358"/>
                    </a:lnTo>
                    <a:lnTo>
                      <a:pt x="46191" y="358"/>
                    </a:lnTo>
                    <a:lnTo>
                      <a:pt x="4619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4" name="Google Shape;314;p15"/>
              <p:cNvSpPr/>
              <p:nvPr/>
            </p:nvSpPr>
            <p:spPr>
              <a:xfrm>
                <a:off x="1687215" y="3236674"/>
                <a:ext cx="69934" cy="69894"/>
              </a:xfrm>
              <a:custGeom>
                <a:rect b="b" l="l" r="r" t="t"/>
                <a:pathLst>
                  <a:path extrusionOk="0" h="1762" w="1763">
                    <a:moveTo>
                      <a:pt x="881" y="0"/>
                    </a:moveTo>
                    <a:cubicBezTo>
                      <a:pt x="394" y="0"/>
                      <a:pt x="1" y="394"/>
                      <a:pt x="1" y="880"/>
                    </a:cubicBezTo>
                    <a:cubicBezTo>
                      <a:pt x="1" y="1366"/>
                      <a:pt x="394" y="1762"/>
                      <a:pt x="881" y="1762"/>
                    </a:cubicBezTo>
                    <a:cubicBezTo>
                      <a:pt x="1367" y="1762"/>
                      <a:pt x="1762" y="1366"/>
                      <a:pt x="1762" y="880"/>
                    </a:cubicBezTo>
                    <a:cubicBezTo>
                      <a:pt x="1762" y="394"/>
                      <a:pt x="1367" y="0"/>
                      <a:pt x="88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5" name="Google Shape;315;p15"/>
              <p:cNvSpPr/>
              <p:nvPr/>
            </p:nvSpPr>
            <p:spPr>
              <a:xfrm>
                <a:off x="1687215" y="3038850"/>
                <a:ext cx="69934" cy="69934"/>
              </a:xfrm>
              <a:custGeom>
                <a:rect b="b" l="l" r="r" t="t"/>
                <a:pathLst>
                  <a:path extrusionOk="0" h="1763" w="1763">
                    <a:moveTo>
                      <a:pt x="881" y="1"/>
                    </a:moveTo>
                    <a:cubicBezTo>
                      <a:pt x="394" y="1"/>
                      <a:pt x="1" y="396"/>
                      <a:pt x="1" y="882"/>
                    </a:cubicBezTo>
                    <a:cubicBezTo>
                      <a:pt x="1" y="1369"/>
                      <a:pt x="394" y="1762"/>
                      <a:pt x="881" y="1762"/>
                    </a:cubicBezTo>
                    <a:cubicBezTo>
                      <a:pt x="1367" y="1762"/>
                      <a:pt x="1762" y="1369"/>
                      <a:pt x="1762" y="882"/>
                    </a:cubicBezTo>
                    <a:cubicBezTo>
                      <a:pt x="1762" y="396"/>
                      <a:pt x="1367" y="1"/>
                      <a:pt x="88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6" name="Google Shape;316;p15"/>
              <p:cNvSpPr/>
              <p:nvPr/>
            </p:nvSpPr>
            <p:spPr>
              <a:xfrm>
                <a:off x="-762000" y="3265988"/>
                <a:ext cx="2461329" cy="263392"/>
              </a:xfrm>
              <a:custGeom>
                <a:rect b="b" l="l" r="r" t="t"/>
                <a:pathLst>
                  <a:path extrusionOk="0" h="6640" w="62049">
                    <a:moveTo>
                      <a:pt x="51049" y="1"/>
                    </a:moveTo>
                    <a:lnTo>
                      <a:pt x="48597" y="6282"/>
                    </a:lnTo>
                    <a:lnTo>
                      <a:pt x="25352" y="6282"/>
                    </a:lnTo>
                    <a:lnTo>
                      <a:pt x="21676" y="2682"/>
                    </a:lnTo>
                    <a:lnTo>
                      <a:pt x="0" y="2682"/>
                    </a:lnTo>
                    <a:lnTo>
                      <a:pt x="0" y="3039"/>
                    </a:lnTo>
                    <a:lnTo>
                      <a:pt x="21530" y="3039"/>
                    </a:lnTo>
                    <a:lnTo>
                      <a:pt x="25207" y="6640"/>
                    </a:lnTo>
                    <a:lnTo>
                      <a:pt x="48843" y="6640"/>
                    </a:lnTo>
                    <a:lnTo>
                      <a:pt x="51294" y="358"/>
                    </a:lnTo>
                    <a:lnTo>
                      <a:pt x="62048" y="358"/>
                    </a:lnTo>
                    <a:lnTo>
                      <a:pt x="6204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7" name="Google Shape;317;p15"/>
              <p:cNvSpPr/>
              <p:nvPr/>
            </p:nvSpPr>
            <p:spPr>
              <a:xfrm>
                <a:off x="-670883" y="3199148"/>
                <a:ext cx="1790591" cy="506475"/>
              </a:xfrm>
              <a:custGeom>
                <a:rect b="b" l="l" r="r" t="t"/>
                <a:pathLst>
                  <a:path extrusionOk="0" h="12768" w="45140">
                    <a:moveTo>
                      <a:pt x="0" y="1"/>
                    </a:moveTo>
                    <a:lnTo>
                      <a:pt x="0" y="357"/>
                    </a:lnTo>
                    <a:lnTo>
                      <a:pt x="25255" y="357"/>
                    </a:lnTo>
                    <a:lnTo>
                      <a:pt x="25255" y="12768"/>
                    </a:lnTo>
                    <a:lnTo>
                      <a:pt x="44610" y="12768"/>
                    </a:lnTo>
                    <a:lnTo>
                      <a:pt x="44610" y="1561"/>
                    </a:lnTo>
                    <a:cubicBezTo>
                      <a:pt x="44916" y="1468"/>
                      <a:pt x="45140" y="1185"/>
                      <a:pt x="45140" y="849"/>
                    </a:cubicBezTo>
                    <a:cubicBezTo>
                      <a:pt x="45140" y="438"/>
                      <a:pt x="44806" y="102"/>
                      <a:pt x="44392" y="102"/>
                    </a:cubicBezTo>
                    <a:cubicBezTo>
                      <a:pt x="43981" y="102"/>
                      <a:pt x="43645" y="438"/>
                      <a:pt x="43645" y="849"/>
                    </a:cubicBezTo>
                    <a:cubicBezTo>
                      <a:pt x="43645" y="1213"/>
                      <a:pt x="43908" y="1515"/>
                      <a:pt x="44252" y="1583"/>
                    </a:cubicBezTo>
                    <a:lnTo>
                      <a:pt x="44252" y="12410"/>
                    </a:lnTo>
                    <a:lnTo>
                      <a:pt x="25613" y="12410"/>
                    </a:lnTo>
                    <a:lnTo>
                      <a:pt x="2561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8" name="Google Shape;318;p15"/>
              <p:cNvSpPr/>
              <p:nvPr/>
            </p:nvSpPr>
            <p:spPr>
              <a:xfrm>
                <a:off x="-734629" y="3632202"/>
                <a:ext cx="2319993" cy="219322"/>
              </a:xfrm>
              <a:custGeom>
                <a:rect b="b" l="l" r="r" t="t"/>
                <a:pathLst>
                  <a:path extrusionOk="0" h="5529" w="58486">
                    <a:moveTo>
                      <a:pt x="33717" y="0"/>
                    </a:moveTo>
                    <a:lnTo>
                      <a:pt x="33717" y="5170"/>
                    </a:lnTo>
                    <a:lnTo>
                      <a:pt x="0" y="5170"/>
                    </a:lnTo>
                    <a:lnTo>
                      <a:pt x="0" y="5528"/>
                    </a:lnTo>
                    <a:lnTo>
                      <a:pt x="34075" y="5528"/>
                    </a:lnTo>
                    <a:lnTo>
                      <a:pt x="34075" y="358"/>
                    </a:lnTo>
                    <a:lnTo>
                      <a:pt x="50369" y="358"/>
                    </a:lnTo>
                    <a:lnTo>
                      <a:pt x="52667" y="2655"/>
                    </a:lnTo>
                    <a:lnTo>
                      <a:pt x="56738" y="2655"/>
                    </a:lnTo>
                    <a:cubicBezTo>
                      <a:pt x="56807" y="3075"/>
                      <a:pt x="57167" y="3395"/>
                      <a:pt x="57606" y="3395"/>
                    </a:cubicBezTo>
                    <a:cubicBezTo>
                      <a:pt x="58092" y="3395"/>
                      <a:pt x="58485" y="3001"/>
                      <a:pt x="58485" y="2515"/>
                    </a:cubicBezTo>
                    <a:cubicBezTo>
                      <a:pt x="58485" y="2029"/>
                      <a:pt x="58092" y="1633"/>
                      <a:pt x="57606" y="1633"/>
                    </a:cubicBezTo>
                    <a:cubicBezTo>
                      <a:pt x="57194" y="1633"/>
                      <a:pt x="56852" y="1916"/>
                      <a:pt x="56755" y="2297"/>
                    </a:cubicBezTo>
                    <a:lnTo>
                      <a:pt x="52815" y="2297"/>
                    </a:lnTo>
                    <a:lnTo>
                      <a:pt x="5051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19" name="Google Shape;319;p15"/>
            <p:cNvGrpSpPr/>
            <p:nvPr/>
          </p:nvGrpSpPr>
          <p:grpSpPr>
            <a:xfrm flipH="1">
              <a:off x="8441676" y="4165230"/>
              <a:ext cx="2461273" cy="638495"/>
              <a:chOff x="-762000" y="2284255"/>
              <a:chExt cx="2461273" cy="638495"/>
            </a:xfrm>
          </p:grpSpPr>
          <p:grpSp>
            <p:nvGrpSpPr>
              <p:cNvPr id="320" name="Google Shape;320;p15"/>
              <p:cNvGrpSpPr/>
              <p:nvPr/>
            </p:nvGrpSpPr>
            <p:grpSpPr>
              <a:xfrm>
                <a:off x="-762000" y="2284255"/>
                <a:ext cx="2461273" cy="638495"/>
                <a:chOff x="-762000" y="2284255"/>
                <a:chExt cx="2461273" cy="638495"/>
              </a:xfrm>
            </p:grpSpPr>
            <p:sp>
              <p:nvSpPr>
                <p:cNvPr id="321" name="Google Shape;321;p15"/>
                <p:cNvSpPr/>
                <p:nvPr/>
              </p:nvSpPr>
              <p:spPr>
                <a:xfrm rot="-5400000">
                  <a:off x="191803" y="1506823"/>
                  <a:ext cx="441642" cy="2349247"/>
                </a:xfrm>
                <a:custGeom>
                  <a:rect b="b" l="l" r="r" t="t"/>
                  <a:pathLst>
                    <a:path extrusionOk="0" h="54252" w="10199">
                      <a:moveTo>
                        <a:pt x="0" y="0"/>
                      </a:moveTo>
                      <a:lnTo>
                        <a:pt x="0" y="17536"/>
                      </a:lnTo>
                      <a:lnTo>
                        <a:pt x="9864" y="17536"/>
                      </a:lnTo>
                      <a:lnTo>
                        <a:pt x="9864" y="54252"/>
                      </a:lnTo>
                      <a:lnTo>
                        <a:pt x="10199" y="54252"/>
                      </a:lnTo>
                      <a:lnTo>
                        <a:pt x="10199" y="17203"/>
                      </a:lnTo>
                      <a:lnTo>
                        <a:pt x="334" y="17203"/>
                      </a:lnTo>
                      <a:lnTo>
                        <a:pt x="334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2" name="Google Shape;322;p15"/>
                <p:cNvSpPr/>
                <p:nvPr/>
              </p:nvSpPr>
              <p:spPr>
                <a:xfrm rot="-5400000">
                  <a:off x="209732" y="1433209"/>
                  <a:ext cx="638495" cy="2340587"/>
                </a:xfrm>
                <a:custGeom>
                  <a:rect b="b" l="l" r="r" t="t"/>
                  <a:pathLst>
                    <a:path extrusionOk="0" h="54052" w="14745">
                      <a:moveTo>
                        <a:pt x="14412" y="1"/>
                      </a:moveTo>
                      <a:lnTo>
                        <a:pt x="14412" y="41221"/>
                      </a:lnTo>
                      <a:lnTo>
                        <a:pt x="473" y="41221"/>
                      </a:lnTo>
                      <a:lnTo>
                        <a:pt x="473" y="52699"/>
                      </a:lnTo>
                      <a:cubicBezTo>
                        <a:pt x="200" y="52792"/>
                        <a:pt x="1" y="53049"/>
                        <a:pt x="1" y="53355"/>
                      </a:cubicBezTo>
                      <a:cubicBezTo>
                        <a:pt x="1" y="53741"/>
                        <a:pt x="313" y="54051"/>
                        <a:pt x="699" y="54051"/>
                      </a:cubicBezTo>
                      <a:cubicBezTo>
                        <a:pt x="1084" y="54051"/>
                        <a:pt x="1395" y="53741"/>
                        <a:pt x="1395" y="53355"/>
                      </a:cubicBezTo>
                      <a:cubicBezTo>
                        <a:pt x="1395" y="53007"/>
                        <a:pt x="1139" y="52722"/>
                        <a:pt x="807" y="52669"/>
                      </a:cubicBezTo>
                      <a:lnTo>
                        <a:pt x="807" y="41553"/>
                      </a:lnTo>
                      <a:lnTo>
                        <a:pt x="14745" y="41553"/>
                      </a:lnTo>
                      <a:lnTo>
                        <a:pt x="14745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323" name="Google Shape;323;p15"/>
              <p:cNvSpPr/>
              <p:nvPr/>
            </p:nvSpPr>
            <p:spPr>
              <a:xfrm rot="-5400000">
                <a:off x="1574113" y="2431409"/>
                <a:ext cx="76299" cy="76342"/>
              </a:xfrm>
              <a:custGeom>
                <a:rect b="b" l="l" r="r" t="t"/>
                <a:pathLst>
                  <a:path extrusionOk="0" h="1763" w="1762">
                    <a:moveTo>
                      <a:pt x="880" y="1"/>
                    </a:moveTo>
                    <a:cubicBezTo>
                      <a:pt x="394" y="1"/>
                      <a:pt x="0" y="394"/>
                      <a:pt x="0" y="880"/>
                    </a:cubicBezTo>
                    <a:cubicBezTo>
                      <a:pt x="0" y="1367"/>
                      <a:pt x="394" y="1762"/>
                      <a:pt x="880" y="1762"/>
                    </a:cubicBezTo>
                    <a:cubicBezTo>
                      <a:pt x="1366" y="1762"/>
                      <a:pt x="1762" y="1367"/>
                      <a:pt x="1762" y="880"/>
                    </a:cubicBezTo>
                    <a:cubicBezTo>
                      <a:pt x="1762" y="394"/>
                      <a:pt x="1366" y="1"/>
                      <a:pt x="8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324" name="Google Shape;324;p15"/>
          <p:cNvGrpSpPr/>
          <p:nvPr/>
        </p:nvGrpSpPr>
        <p:grpSpPr>
          <a:xfrm>
            <a:off x="246415" y="1703514"/>
            <a:ext cx="8536935" cy="3239884"/>
            <a:chOff x="246415" y="1703514"/>
            <a:chExt cx="8536935" cy="3239884"/>
          </a:xfrm>
        </p:grpSpPr>
        <p:sp>
          <p:nvSpPr>
            <p:cNvPr id="325" name="Google Shape;325;p15"/>
            <p:cNvSpPr/>
            <p:nvPr/>
          </p:nvSpPr>
          <p:spPr>
            <a:xfrm flipH="1">
              <a:off x="8718012" y="2015835"/>
              <a:ext cx="65338" cy="65338"/>
            </a:xfrm>
            <a:custGeom>
              <a:rect b="b" l="l" r="r" t="t"/>
              <a:pathLst>
                <a:path extrusionOk="0" h="2552" w="2552">
                  <a:moveTo>
                    <a:pt x="0" y="1"/>
                  </a:moveTo>
                  <a:lnTo>
                    <a:pt x="0" y="2551"/>
                  </a:lnTo>
                  <a:lnTo>
                    <a:pt x="2551" y="2551"/>
                  </a:lnTo>
                  <a:lnTo>
                    <a:pt x="2551" y="1"/>
                  </a:lnTo>
                  <a:close/>
                </a:path>
              </a:pathLst>
            </a:custGeom>
            <a:solidFill>
              <a:srgbClr val="08FF9D">
                <a:alpha val="43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15"/>
            <p:cNvSpPr/>
            <p:nvPr/>
          </p:nvSpPr>
          <p:spPr>
            <a:xfrm flipH="1">
              <a:off x="246415" y="3140027"/>
              <a:ext cx="65312" cy="65338"/>
            </a:xfrm>
            <a:custGeom>
              <a:rect b="b" l="l" r="r" t="t"/>
              <a:pathLst>
                <a:path extrusionOk="0" h="2552" w="2551">
                  <a:moveTo>
                    <a:pt x="0" y="1"/>
                  </a:moveTo>
                  <a:lnTo>
                    <a:pt x="0" y="2551"/>
                  </a:lnTo>
                  <a:lnTo>
                    <a:pt x="2551" y="2551"/>
                  </a:lnTo>
                  <a:lnTo>
                    <a:pt x="2551" y="1"/>
                  </a:lnTo>
                  <a:close/>
                </a:path>
              </a:pathLst>
            </a:custGeom>
            <a:solidFill>
              <a:srgbClr val="08FF9D">
                <a:alpha val="43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15"/>
            <p:cNvSpPr/>
            <p:nvPr/>
          </p:nvSpPr>
          <p:spPr>
            <a:xfrm flipH="1">
              <a:off x="341153" y="1703514"/>
              <a:ext cx="33642" cy="33590"/>
            </a:xfrm>
            <a:custGeom>
              <a:rect b="b" l="l" r="r" t="t"/>
              <a:pathLst>
                <a:path extrusionOk="0" h="1312" w="1314">
                  <a:moveTo>
                    <a:pt x="0" y="0"/>
                  </a:moveTo>
                  <a:lnTo>
                    <a:pt x="0" y="1311"/>
                  </a:lnTo>
                  <a:lnTo>
                    <a:pt x="1313" y="1311"/>
                  </a:lnTo>
                  <a:lnTo>
                    <a:pt x="1313" y="0"/>
                  </a:lnTo>
                  <a:close/>
                </a:path>
              </a:pathLst>
            </a:custGeom>
            <a:solidFill>
              <a:srgbClr val="08FF9D">
                <a:alpha val="43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15"/>
            <p:cNvSpPr/>
            <p:nvPr/>
          </p:nvSpPr>
          <p:spPr>
            <a:xfrm flipH="1">
              <a:off x="4593657" y="4909808"/>
              <a:ext cx="33590" cy="33590"/>
            </a:xfrm>
            <a:custGeom>
              <a:rect b="b" l="l" r="r" t="t"/>
              <a:pathLst>
                <a:path extrusionOk="0" h="1312" w="1312">
                  <a:moveTo>
                    <a:pt x="1" y="1"/>
                  </a:moveTo>
                  <a:lnTo>
                    <a:pt x="1" y="1312"/>
                  </a:lnTo>
                  <a:lnTo>
                    <a:pt x="1312" y="1312"/>
                  </a:lnTo>
                  <a:lnTo>
                    <a:pt x="1312" y="1"/>
                  </a:lnTo>
                  <a:close/>
                </a:path>
              </a:pathLst>
            </a:custGeom>
            <a:solidFill>
              <a:srgbClr val="08FF9D">
                <a:alpha val="43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9" name="Google Shape;329;p15"/>
          <p:cNvGrpSpPr/>
          <p:nvPr/>
        </p:nvGrpSpPr>
        <p:grpSpPr>
          <a:xfrm>
            <a:off x="-804360" y="-680010"/>
            <a:ext cx="11108735" cy="6698002"/>
            <a:chOff x="-804360" y="-680010"/>
            <a:chExt cx="11108735" cy="6698002"/>
          </a:xfrm>
        </p:grpSpPr>
        <p:pic>
          <p:nvPicPr>
            <p:cNvPr id="330" name="Google Shape;330;p1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365406">
              <a:off x="-739625" y="4519233"/>
              <a:ext cx="2656701" cy="13616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1" name="Google Shape;331;p1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10800000">
              <a:off x="8048275" y="-680010"/>
              <a:ext cx="2256100" cy="17420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10"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3" name="Google Shape;333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16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sp>
        <p:nvSpPr>
          <p:cNvPr id="335" name="Google Shape;335;p16"/>
          <p:cNvSpPr txBox="1"/>
          <p:nvPr>
            <p:ph idx="1" type="body"/>
          </p:nvPr>
        </p:nvSpPr>
        <p:spPr>
          <a:xfrm>
            <a:off x="717750" y="1246325"/>
            <a:ext cx="7708500" cy="14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pace Grotesk SemiBold"/>
              <a:buChar char="■"/>
              <a:defRPr/>
            </a:lvl1pPr>
            <a:lvl2pPr indent="-304800" lvl="1" marL="9144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Font typeface="Space Grotesk SemiBold"/>
              <a:buChar char="○"/>
              <a:defRPr/>
            </a:lvl2pPr>
            <a:lvl3pPr indent="-3048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Char char="■"/>
              <a:defRPr/>
            </a:lvl3pPr>
            <a:lvl4pPr indent="-3048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Char char="●"/>
              <a:defRPr/>
            </a:lvl4pPr>
            <a:lvl5pPr indent="-3048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Char char="○"/>
              <a:defRPr/>
            </a:lvl5pPr>
            <a:lvl6pPr indent="-3048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Char char="■"/>
              <a:defRPr/>
            </a:lvl6pPr>
            <a:lvl7pPr indent="-3048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Char char="●"/>
              <a:defRPr/>
            </a:lvl7pPr>
            <a:lvl8pPr indent="-3048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Char char="○"/>
              <a:defRPr/>
            </a:lvl8pPr>
            <a:lvl9pPr indent="-3048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337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1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339" name="Google Shape;339;p17"/>
          <p:cNvGrpSpPr/>
          <p:nvPr/>
        </p:nvGrpSpPr>
        <p:grpSpPr>
          <a:xfrm>
            <a:off x="-956760" y="-908610"/>
            <a:ext cx="11261135" cy="6621802"/>
            <a:chOff x="-956760" y="-908610"/>
            <a:chExt cx="11261135" cy="6621802"/>
          </a:xfrm>
        </p:grpSpPr>
        <p:pic>
          <p:nvPicPr>
            <p:cNvPr id="340" name="Google Shape;340;p1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365406">
              <a:off x="-892025" y="-771524"/>
              <a:ext cx="2656701" cy="13616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1" name="Google Shape;341;p1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>
              <a:off x="8048275" y="3971167"/>
              <a:ext cx="2256100" cy="17420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42" name="Google Shape;342;p17"/>
          <p:cNvGrpSpPr/>
          <p:nvPr/>
        </p:nvGrpSpPr>
        <p:grpSpPr>
          <a:xfrm>
            <a:off x="-2580416" y="1418580"/>
            <a:ext cx="13472465" cy="2651153"/>
            <a:chOff x="-2580416" y="1418580"/>
            <a:chExt cx="13472465" cy="2651153"/>
          </a:xfrm>
        </p:grpSpPr>
        <p:grpSp>
          <p:nvGrpSpPr>
            <p:cNvPr id="343" name="Google Shape;343;p17"/>
            <p:cNvGrpSpPr/>
            <p:nvPr/>
          </p:nvGrpSpPr>
          <p:grpSpPr>
            <a:xfrm rot="10800000">
              <a:off x="8430775" y="1418580"/>
              <a:ext cx="2461273" cy="638495"/>
              <a:chOff x="-762000" y="2284255"/>
              <a:chExt cx="2461273" cy="638495"/>
            </a:xfrm>
          </p:grpSpPr>
          <p:grpSp>
            <p:nvGrpSpPr>
              <p:cNvPr id="344" name="Google Shape;344;p17"/>
              <p:cNvGrpSpPr/>
              <p:nvPr/>
            </p:nvGrpSpPr>
            <p:grpSpPr>
              <a:xfrm>
                <a:off x="-762000" y="2284255"/>
                <a:ext cx="2461273" cy="638495"/>
                <a:chOff x="-762000" y="2284255"/>
                <a:chExt cx="2461273" cy="638495"/>
              </a:xfrm>
            </p:grpSpPr>
            <p:sp>
              <p:nvSpPr>
                <p:cNvPr id="345" name="Google Shape;345;p17"/>
                <p:cNvSpPr/>
                <p:nvPr/>
              </p:nvSpPr>
              <p:spPr>
                <a:xfrm rot="-5400000">
                  <a:off x="191803" y="1506823"/>
                  <a:ext cx="441642" cy="2349247"/>
                </a:xfrm>
                <a:custGeom>
                  <a:rect b="b" l="l" r="r" t="t"/>
                  <a:pathLst>
                    <a:path extrusionOk="0" h="54252" w="10199">
                      <a:moveTo>
                        <a:pt x="0" y="0"/>
                      </a:moveTo>
                      <a:lnTo>
                        <a:pt x="0" y="17536"/>
                      </a:lnTo>
                      <a:lnTo>
                        <a:pt x="9864" y="17536"/>
                      </a:lnTo>
                      <a:lnTo>
                        <a:pt x="9864" y="54252"/>
                      </a:lnTo>
                      <a:lnTo>
                        <a:pt x="10199" y="54252"/>
                      </a:lnTo>
                      <a:lnTo>
                        <a:pt x="10199" y="17203"/>
                      </a:lnTo>
                      <a:lnTo>
                        <a:pt x="334" y="17203"/>
                      </a:lnTo>
                      <a:lnTo>
                        <a:pt x="334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6" name="Google Shape;346;p17"/>
                <p:cNvSpPr/>
                <p:nvPr/>
              </p:nvSpPr>
              <p:spPr>
                <a:xfrm rot="-5400000">
                  <a:off x="209732" y="1433209"/>
                  <a:ext cx="638495" cy="2340587"/>
                </a:xfrm>
                <a:custGeom>
                  <a:rect b="b" l="l" r="r" t="t"/>
                  <a:pathLst>
                    <a:path extrusionOk="0" h="54052" w="14745">
                      <a:moveTo>
                        <a:pt x="14412" y="1"/>
                      </a:moveTo>
                      <a:lnTo>
                        <a:pt x="14412" y="41221"/>
                      </a:lnTo>
                      <a:lnTo>
                        <a:pt x="473" y="41221"/>
                      </a:lnTo>
                      <a:lnTo>
                        <a:pt x="473" y="52699"/>
                      </a:lnTo>
                      <a:cubicBezTo>
                        <a:pt x="200" y="52792"/>
                        <a:pt x="1" y="53049"/>
                        <a:pt x="1" y="53355"/>
                      </a:cubicBezTo>
                      <a:cubicBezTo>
                        <a:pt x="1" y="53741"/>
                        <a:pt x="313" y="54051"/>
                        <a:pt x="699" y="54051"/>
                      </a:cubicBezTo>
                      <a:cubicBezTo>
                        <a:pt x="1084" y="54051"/>
                        <a:pt x="1395" y="53741"/>
                        <a:pt x="1395" y="53355"/>
                      </a:cubicBezTo>
                      <a:cubicBezTo>
                        <a:pt x="1395" y="53007"/>
                        <a:pt x="1139" y="52722"/>
                        <a:pt x="807" y="52669"/>
                      </a:cubicBezTo>
                      <a:lnTo>
                        <a:pt x="807" y="41553"/>
                      </a:lnTo>
                      <a:lnTo>
                        <a:pt x="14745" y="41553"/>
                      </a:lnTo>
                      <a:lnTo>
                        <a:pt x="14745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347" name="Google Shape;347;p17"/>
              <p:cNvSpPr/>
              <p:nvPr/>
            </p:nvSpPr>
            <p:spPr>
              <a:xfrm rot="-5400000">
                <a:off x="1574113" y="2431409"/>
                <a:ext cx="76299" cy="76342"/>
              </a:xfrm>
              <a:custGeom>
                <a:rect b="b" l="l" r="r" t="t"/>
                <a:pathLst>
                  <a:path extrusionOk="0" h="1763" w="1762">
                    <a:moveTo>
                      <a:pt x="880" y="1"/>
                    </a:moveTo>
                    <a:cubicBezTo>
                      <a:pt x="394" y="1"/>
                      <a:pt x="0" y="394"/>
                      <a:pt x="0" y="880"/>
                    </a:cubicBezTo>
                    <a:cubicBezTo>
                      <a:pt x="0" y="1367"/>
                      <a:pt x="394" y="1762"/>
                      <a:pt x="880" y="1762"/>
                    </a:cubicBezTo>
                    <a:cubicBezTo>
                      <a:pt x="1366" y="1762"/>
                      <a:pt x="1762" y="1367"/>
                      <a:pt x="1762" y="880"/>
                    </a:cubicBezTo>
                    <a:cubicBezTo>
                      <a:pt x="1762" y="394"/>
                      <a:pt x="1366" y="1"/>
                      <a:pt x="8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48" name="Google Shape;348;p17"/>
            <p:cNvGrpSpPr/>
            <p:nvPr/>
          </p:nvGrpSpPr>
          <p:grpSpPr>
            <a:xfrm rot="10800000">
              <a:off x="-2580416" y="3526412"/>
              <a:ext cx="3300415" cy="543321"/>
              <a:chOff x="5348025" y="3359050"/>
              <a:chExt cx="2031775" cy="334475"/>
            </a:xfrm>
          </p:grpSpPr>
          <p:grpSp>
            <p:nvGrpSpPr>
              <p:cNvPr id="349" name="Google Shape;349;p17"/>
              <p:cNvGrpSpPr/>
              <p:nvPr/>
            </p:nvGrpSpPr>
            <p:grpSpPr>
              <a:xfrm>
                <a:off x="5348025" y="3359050"/>
                <a:ext cx="2031775" cy="334475"/>
                <a:chOff x="5348025" y="3359050"/>
                <a:chExt cx="2031775" cy="334475"/>
              </a:xfrm>
            </p:grpSpPr>
            <p:sp>
              <p:nvSpPr>
                <p:cNvPr id="350" name="Google Shape;350;p17"/>
                <p:cNvSpPr/>
                <p:nvPr/>
              </p:nvSpPr>
              <p:spPr>
                <a:xfrm>
                  <a:off x="5526700" y="3359050"/>
                  <a:ext cx="1826325" cy="265725"/>
                </a:xfrm>
                <a:custGeom>
                  <a:rect b="b" l="l" r="r" t="t"/>
                  <a:pathLst>
                    <a:path extrusionOk="0" h="10629" w="73053">
                      <a:moveTo>
                        <a:pt x="61877" y="1"/>
                      </a:moveTo>
                      <a:lnTo>
                        <a:pt x="61877" y="10294"/>
                      </a:lnTo>
                      <a:lnTo>
                        <a:pt x="1" y="10294"/>
                      </a:lnTo>
                      <a:lnTo>
                        <a:pt x="1" y="10628"/>
                      </a:lnTo>
                      <a:lnTo>
                        <a:pt x="62211" y="10628"/>
                      </a:lnTo>
                      <a:lnTo>
                        <a:pt x="62211" y="335"/>
                      </a:lnTo>
                      <a:lnTo>
                        <a:pt x="73052" y="335"/>
                      </a:lnTo>
                      <a:lnTo>
                        <a:pt x="73052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51" name="Google Shape;351;p17"/>
                <p:cNvSpPr/>
                <p:nvPr/>
              </p:nvSpPr>
              <p:spPr>
                <a:xfrm>
                  <a:off x="5348025" y="3461525"/>
                  <a:ext cx="2031775" cy="232000"/>
                </a:xfrm>
                <a:custGeom>
                  <a:rect b="b" l="l" r="r" t="t"/>
                  <a:pathLst>
                    <a:path extrusionOk="0" h="9280" w="81271">
                      <a:moveTo>
                        <a:pt x="696" y="1"/>
                      </a:moveTo>
                      <a:cubicBezTo>
                        <a:pt x="313" y="1"/>
                        <a:pt x="0" y="311"/>
                        <a:pt x="0" y="697"/>
                      </a:cubicBezTo>
                      <a:cubicBezTo>
                        <a:pt x="0" y="1082"/>
                        <a:pt x="311" y="1395"/>
                        <a:pt x="696" y="1395"/>
                      </a:cubicBezTo>
                      <a:cubicBezTo>
                        <a:pt x="1042" y="1395"/>
                        <a:pt x="1327" y="1142"/>
                        <a:pt x="1382" y="809"/>
                      </a:cubicBezTo>
                      <a:lnTo>
                        <a:pt x="16024" y="809"/>
                      </a:lnTo>
                      <a:lnTo>
                        <a:pt x="16024" y="9280"/>
                      </a:lnTo>
                      <a:lnTo>
                        <a:pt x="58707" y="9280"/>
                      </a:lnTo>
                      <a:lnTo>
                        <a:pt x="58707" y="2419"/>
                      </a:lnTo>
                      <a:lnTo>
                        <a:pt x="81271" y="2419"/>
                      </a:lnTo>
                      <a:lnTo>
                        <a:pt x="81271" y="2085"/>
                      </a:lnTo>
                      <a:lnTo>
                        <a:pt x="58375" y="2085"/>
                      </a:lnTo>
                      <a:lnTo>
                        <a:pt x="58375" y="8947"/>
                      </a:lnTo>
                      <a:lnTo>
                        <a:pt x="16356" y="8947"/>
                      </a:lnTo>
                      <a:lnTo>
                        <a:pt x="16356" y="477"/>
                      </a:lnTo>
                      <a:lnTo>
                        <a:pt x="1355" y="477"/>
                      </a:lnTo>
                      <a:cubicBezTo>
                        <a:pt x="1262" y="200"/>
                        <a:pt x="1005" y="1"/>
                        <a:pt x="696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352" name="Google Shape;352;p17"/>
              <p:cNvSpPr/>
              <p:nvPr/>
            </p:nvSpPr>
            <p:spPr>
              <a:xfrm>
                <a:off x="5487425" y="3599500"/>
                <a:ext cx="44050" cy="44050"/>
              </a:xfrm>
              <a:custGeom>
                <a:rect b="b" l="l" r="r" t="t"/>
                <a:pathLst>
                  <a:path extrusionOk="0" h="1762" w="1762">
                    <a:moveTo>
                      <a:pt x="880" y="0"/>
                    </a:moveTo>
                    <a:cubicBezTo>
                      <a:pt x="394" y="0"/>
                      <a:pt x="0" y="393"/>
                      <a:pt x="0" y="880"/>
                    </a:cubicBezTo>
                    <a:cubicBezTo>
                      <a:pt x="0" y="1366"/>
                      <a:pt x="394" y="1762"/>
                      <a:pt x="880" y="1762"/>
                    </a:cubicBezTo>
                    <a:cubicBezTo>
                      <a:pt x="1366" y="1762"/>
                      <a:pt x="1762" y="1366"/>
                      <a:pt x="1762" y="880"/>
                    </a:cubicBezTo>
                    <a:cubicBezTo>
                      <a:pt x="1762" y="393"/>
                      <a:pt x="1366" y="0"/>
                      <a:pt x="88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353" name="Google Shape;353;p17"/>
          <p:cNvGrpSpPr/>
          <p:nvPr/>
        </p:nvGrpSpPr>
        <p:grpSpPr>
          <a:xfrm>
            <a:off x="303800" y="173588"/>
            <a:ext cx="8484197" cy="4641611"/>
            <a:chOff x="227600" y="249788"/>
            <a:chExt cx="8484197" cy="4641611"/>
          </a:xfrm>
        </p:grpSpPr>
        <p:sp>
          <p:nvSpPr>
            <p:cNvPr id="354" name="Google Shape;354;p17"/>
            <p:cNvSpPr/>
            <p:nvPr/>
          </p:nvSpPr>
          <p:spPr>
            <a:xfrm flipH="1">
              <a:off x="7680307" y="249788"/>
              <a:ext cx="118821" cy="118847"/>
            </a:xfrm>
            <a:custGeom>
              <a:rect b="b" l="l" r="r" t="t"/>
              <a:pathLst>
                <a:path extrusionOk="0" h="4642" w="4641">
                  <a:moveTo>
                    <a:pt x="0" y="1"/>
                  </a:moveTo>
                  <a:lnTo>
                    <a:pt x="0" y="4641"/>
                  </a:lnTo>
                  <a:lnTo>
                    <a:pt x="4641" y="4641"/>
                  </a:lnTo>
                  <a:lnTo>
                    <a:pt x="4641" y="1"/>
                  </a:lnTo>
                  <a:close/>
                </a:path>
              </a:pathLst>
            </a:custGeom>
            <a:solidFill>
              <a:srgbClr val="08FF9D">
                <a:alpha val="43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17"/>
            <p:cNvSpPr/>
            <p:nvPr/>
          </p:nvSpPr>
          <p:spPr>
            <a:xfrm flipH="1">
              <a:off x="8646460" y="2602310"/>
              <a:ext cx="65338" cy="65338"/>
            </a:xfrm>
            <a:custGeom>
              <a:rect b="b" l="l" r="r" t="t"/>
              <a:pathLst>
                <a:path extrusionOk="0" h="2552" w="2552">
                  <a:moveTo>
                    <a:pt x="0" y="1"/>
                  </a:moveTo>
                  <a:lnTo>
                    <a:pt x="0" y="2551"/>
                  </a:lnTo>
                  <a:lnTo>
                    <a:pt x="2551" y="2551"/>
                  </a:lnTo>
                  <a:lnTo>
                    <a:pt x="2551" y="1"/>
                  </a:lnTo>
                  <a:close/>
                </a:path>
              </a:pathLst>
            </a:custGeom>
            <a:solidFill>
              <a:srgbClr val="08FF9D">
                <a:alpha val="43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17"/>
            <p:cNvSpPr/>
            <p:nvPr/>
          </p:nvSpPr>
          <p:spPr>
            <a:xfrm flipH="1">
              <a:off x="227600" y="2772415"/>
              <a:ext cx="65312" cy="65338"/>
            </a:xfrm>
            <a:custGeom>
              <a:rect b="b" l="l" r="r" t="t"/>
              <a:pathLst>
                <a:path extrusionOk="0" h="2552" w="2551">
                  <a:moveTo>
                    <a:pt x="0" y="1"/>
                  </a:moveTo>
                  <a:lnTo>
                    <a:pt x="0" y="2551"/>
                  </a:lnTo>
                  <a:lnTo>
                    <a:pt x="2551" y="2551"/>
                  </a:lnTo>
                  <a:lnTo>
                    <a:pt x="2551" y="1"/>
                  </a:lnTo>
                  <a:close/>
                </a:path>
              </a:pathLst>
            </a:custGeom>
            <a:solidFill>
              <a:srgbClr val="08FF9D">
                <a:alpha val="43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17"/>
            <p:cNvSpPr/>
            <p:nvPr/>
          </p:nvSpPr>
          <p:spPr>
            <a:xfrm flipH="1">
              <a:off x="2181951" y="292414"/>
              <a:ext cx="33642" cy="33590"/>
            </a:xfrm>
            <a:custGeom>
              <a:rect b="b" l="l" r="r" t="t"/>
              <a:pathLst>
                <a:path extrusionOk="0" h="1312" w="1314">
                  <a:moveTo>
                    <a:pt x="0" y="0"/>
                  </a:moveTo>
                  <a:lnTo>
                    <a:pt x="0" y="1311"/>
                  </a:lnTo>
                  <a:lnTo>
                    <a:pt x="1313" y="1311"/>
                  </a:lnTo>
                  <a:lnTo>
                    <a:pt x="1313" y="0"/>
                  </a:lnTo>
                  <a:close/>
                </a:path>
              </a:pathLst>
            </a:custGeom>
            <a:solidFill>
              <a:srgbClr val="08FF9D">
                <a:alpha val="43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17"/>
            <p:cNvSpPr/>
            <p:nvPr/>
          </p:nvSpPr>
          <p:spPr>
            <a:xfrm flipH="1">
              <a:off x="2901180" y="4857808"/>
              <a:ext cx="33590" cy="33590"/>
            </a:xfrm>
            <a:custGeom>
              <a:rect b="b" l="l" r="r" t="t"/>
              <a:pathLst>
                <a:path extrusionOk="0" h="1312" w="1312">
                  <a:moveTo>
                    <a:pt x="1" y="1"/>
                  </a:moveTo>
                  <a:lnTo>
                    <a:pt x="1" y="1312"/>
                  </a:lnTo>
                  <a:lnTo>
                    <a:pt x="1312" y="1312"/>
                  </a:lnTo>
                  <a:lnTo>
                    <a:pt x="1312" y="1"/>
                  </a:lnTo>
                  <a:close/>
                </a:path>
              </a:pathLst>
            </a:custGeom>
            <a:solidFill>
              <a:srgbClr val="08FF9D">
                <a:alpha val="43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9" name="Google Shape;359;p17"/>
          <p:cNvSpPr txBox="1"/>
          <p:nvPr>
            <p:ph idx="1" type="body"/>
          </p:nvPr>
        </p:nvSpPr>
        <p:spPr>
          <a:xfrm>
            <a:off x="720000" y="1691525"/>
            <a:ext cx="3758100" cy="215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pace Grotesk SemiBold"/>
              <a:buChar char="■"/>
              <a:defRPr/>
            </a:lvl1pPr>
            <a:lvl2pPr indent="-304800" lvl="1" marL="914400" rtl="0">
              <a:spcBef>
                <a:spcPts val="1000"/>
              </a:spcBef>
              <a:spcAft>
                <a:spcPts val="0"/>
              </a:spcAft>
              <a:buSzPts val="1200"/>
              <a:buFont typeface="Space Grotesk SemiBold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Char char="■"/>
              <a:defRPr/>
            </a:lvl9pPr>
          </a:lstStyle>
          <a:p/>
        </p:txBody>
      </p:sp>
      <p:sp>
        <p:nvSpPr>
          <p:cNvPr id="360" name="Google Shape;360;p17"/>
          <p:cNvSpPr txBox="1"/>
          <p:nvPr>
            <p:ph idx="2" type="body"/>
          </p:nvPr>
        </p:nvSpPr>
        <p:spPr>
          <a:xfrm>
            <a:off x="4672675" y="1691525"/>
            <a:ext cx="3758100" cy="215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pace Grotesk SemiBold"/>
              <a:buChar char="■"/>
              <a:defRPr/>
            </a:lvl1pPr>
            <a:lvl2pPr indent="-304800" lvl="1" marL="914400" rtl="0">
              <a:spcBef>
                <a:spcPts val="1000"/>
              </a:spcBef>
              <a:spcAft>
                <a:spcPts val="0"/>
              </a:spcAft>
              <a:buSzPts val="1200"/>
              <a:buFont typeface="Space Grotesk SemiBold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2" name="Google Shape;362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p1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64" name="Google Shape;364;p18"/>
          <p:cNvSpPr txBox="1"/>
          <p:nvPr>
            <p:ph idx="1" type="subTitle"/>
          </p:nvPr>
        </p:nvSpPr>
        <p:spPr>
          <a:xfrm>
            <a:off x="792808" y="2172425"/>
            <a:ext cx="2421600" cy="166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65" name="Google Shape;365;p18"/>
          <p:cNvSpPr txBox="1"/>
          <p:nvPr>
            <p:ph idx="2" type="subTitle"/>
          </p:nvPr>
        </p:nvSpPr>
        <p:spPr>
          <a:xfrm>
            <a:off x="3361183" y="2172425"/>
            <a:ext cx="2421600" cy="166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66" name="Google Shape;366;p18"/>
          <p:cNvSpPr txBox="1"/>
          <p:nvPr>
            <p:ph idx="3" type="subTitle"/>
          </p:nvPr>
        </p:nvSpPr>
        <p:spPr>
          <a:xfrm>
            <a:off x="5929592" y="2172425"/>
            <a:ext cx="2421600" cy="166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67" name="Google Shape;367;p18"/>
          <p:cNvSpPr txBox="1"/>
          <p:nvPr>
            <p:ph idx="4" type="subTitle"/>
          </p:nvPr>
        </p:nvSpPr>
        <p:spPr>
          <a:xfrm>
            <a:off x="792808" y="1786925"/>
            <a:ext cx="2421600" cy="46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1800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>
                <a:latin typeface="Michroma"/>
                <a:ea typeface="Michroma"/>
                <a:cs typeface="Michroma"/>
                <a:sym typeface="Michrom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>
                <a:latin typeface="Michroma"/>
                <a:ea typeface="Michroma"/>
                <a:cs typeface="Michroma"/>
                <a:sym typeface="Michrom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>
                <a:latin typeface="Michroma"/>
                <a:ea typeface="Michroma"/>
                <a:cs typeface="Michroma"/>
                <a:sym typeface="Michrom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>
                <a:latin typeface="Michroma"/>
                <a:ea typeface="Michroma"/>
                <a:cs typeface="Michroma"/>
                <a:sym typeface="Michrom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>
                <a:latin typeface="Michroma"/>
                <a:ea typeface="Michroma"/>
                <a:cs typeface="Michroma"/>
                <a:sym typeface="Michrom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>
                <a:latin typeface="Michroma"/>
                <a:ea typeface="Michroma"/>
                <a:cs typeface="Michroma"/>
                <a:sym typeface="Michrom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>
                <a:latin typeface="Michroma"/>
                <a:ea typeface="Michroma"/>
                <a:cs typeface="Michroma"/>
                <a:sym typeface="Michrom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>
                <a:latin typeface="Michroma"/>
                <a:ea typeface="Michroma"/>
                <a:cs typeface="Michroma"/>
                <a:sym typeface="Michroma"/>
              </a:defRPr>
            </a:lvl9pPr>
          </a:lstStyle>
          <a:p/>
        </p:txBody>
      </p:sp>
      <p:sp>
        <p:nvSpPr>
          <p:cNvPr id="368" name="Google Shape;368;p18"/>
          <p:cNvSpPr txBox="1"/>
          <p:nvPr>
            <p:ph idx="5" type="subTitle"/>
          </p:nvPr>
        </p:nvSpPr>
        <p:spPr>
          <a:xfrm>
            <a:off x="3361187" y="1786925"/>
            <a:ext cx="2421600" cy="46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1800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>
                <a:latin typeface="Michroma"/>
                <a:ea typeface="Michroma"/>
                <a:cs typeface="Michroma"/>
                <a:sym typeface="Michrom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>
                <a:latin typeface="Michroma"/>
                <a:ea typeface="Michroma"/>
                <a:cs typeface="Michroma"/>
                <a:sym typeface="Michrom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>
                <a:latin typeface="Michroma"/>
                <a:ea typeface="Michroma"/>
                <a:cs typeface="Michroma"/>
                <a:sym typeface="Michrom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>
                <a:latin typeface="Michroma"/>
                <a:ea typeface="Michroma"/>
                <a:cs typeface="Michroma"/>
                <a:sym typeface="Michrom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>
                <a:latin typeface="Michroma"/>
                <a:ea typeface="Michroma"/>
                <a:cs typeface="Michroma"/>
                <a:sym typeface="Michrom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>
                <a:latin typeface="Michroma"/>
                <a:ea typeface="Michroma"/>
                <a:cs typeface="Michroma"/>
                <a:sym typeface="Michrom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>
                <a:latin typeface="Michroma"/>
                <a:ea typeface="Michroma"/>
                <a:cs typeface="Michroma"/>
                <a:sym typeface="Michrom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>
                <a:latin typeface="Michroma"/>
                <a:ea typeface="Michroma"/>
                <a:cs typeface="Michroma"/>
                <a:sym typeface="Michroma"/>
              </a:defRPr>
            </a:lvl9pPr>
          </a:lstStyle>
          <a:p/>
        </p:txBody>
      </p:sp>
      <p:sp>
        <p:nvSpPr>
          <p:cNvPr id="369" name="Google Shape;369;p18"/>
          <p:cNvSpPr txBox="1"/>
          <p:nvPr>
            <p:ph idx="6" type="subTitle"/>
          </p:nvPr>
        </p:nvSpPr>
        <p:spPr>
          <a:xfrm>
            <a:off x="5929592" y="1786925"/>
            <a:ext cx="2421600" cy="46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1800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>
                <a:latin typeface="Michroma"/>
                <a:ea typeface="Michroma"/>
                <a:cs typeface="Michroma"/>
                <a:sym typeface="Michrom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>
                <a:latin typeface="Michroma"/>
                <a:ea typeface="Michroma"/>
                <a:cs typeface="Michroma"/>
                <a:sym typeface="Michrom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>
                <a:latin typeface="Michroma"/>
                <a:ea typeface="Michroma"/>
                <a:cs typeface="Michroma"/>
                <a:sym typeface="Michrom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>
                <a:latin typeface="Michroma"/>
                <a:ea typeface="Michroma"/>
                <a:cs typeface="Michroma"/>
                <a:sym typeface="Michrom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>
                <a:latin typeface="Michroma"/>
                <a:ea typeface="Michroma"/>
                <a:cs typeface="Michroma"/>
                <a:sym typeface="Michrom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>
                <a:latin typeface="Michroma"/>
                <a:ea typeface="Michroma"/>
                <a:cs typeface="Michroma"/>
                <a:sym typeface="Michrom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>
                <a:latin typeface="Michroma"/>
                <a:ea typeface="Michroma"/>
                <a:cs typeface="Michroma"/>
                <a:sym typeface="Michrom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>
                <a:latin typeface="Michroma"/>
                <a:ea typeface="Michroma"/>
                <a:cs typeface="Michroma"/>
                <a:sym typeface="Michroma"/>
              </a:defRPr>
            </a:lvl9pPr>
          </a:lstStyle>
          <a:p/>
        </p:txBody>
      </p:sp>
      <p:grpSp>
        <p:nvGrpSpPr>
          <p:cNvPr id="370" name="Google Shape;370;p18"/>
          <p:cNvGrpSpPr/>
          <p:nvPr/>
        </p:nvGrpSpPr>
        <p:grpSpPr>
          <a:xfrm>
            <a:off x="-408425" y="4188975"/>
            <a:ext cx="10854199" cy="839900"/>
            <a:chOff x="-408425" y="4188975"/>
            <a:chExt cx="10854199" cy="839900"/>
          </a:xfrm>
        </p:grpSpPr>
        <p:grpSp>
          <p:nvGrpSpPr>
            <p:cNvPr id="371" name="Google Shape;371;p18"/>
            <p:cNvGrpSpPr/>
            <p:nvPr/>
          </p:nvGrpSpPr>
          <p:grpSpPr>
            <a:xfrm rot="10800000">
              <a:off x="7926625" y="4188975"/>
              <a:ext cx="2519149" cy="812673"/>
              <a:chOff x="-762000" y="3038850"/>
              <a:chExt cx="2519149" cy="812673"/>
            </a:xfrm>
          </p:grpSpPr>
          <p:sp>
            <p:nvSpPr>
              <p:cNvPr id="372" name="Google Shape;372;p18"/>
              <p:cNvSpPr/>
              <p:nvPr/>
            </p:nvSpPr>
            <p:spPr>
              <a:xfrm>
                <a:off x="-132986" y="3071497"/>
                <a:ext cx="1832321" cy="14201"/>
              </a:xfrm>
              <a:custGeom>
                <a:rect b="b" l="l" r="r" t="t"/>
                <a:pathLst>
                  <a:path extrusionOk="0" h="358" w="46192">
                    <a:moveTo>
                      <a:pt x="0" y="0"/>
                    </a:moveTo>
                    <a:lnTo>
                      <a:pt x="0" y="358"/>
                    </a:lnTo>
                    <a:lnTo>
                      <a:pt x="46191" y="358"/>
                    </a:lnTo>
                    <a:lnTo>
                      <a:pt x="4619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3" name="Google Shape;373;p18"/>
              <p:cNvSpPr/>
              <p:nvPr/>
            </p:nvSpPr>
            <p:spPr>
              <a:xfrm>
                <a:off x="1687215" y="3236674"/>
                <a:ext cx="69934" cy="69894"/>
              </a:xfrm>
              <a:custGeom>
                <a:rect b="b" l="l" r="r" t="t"/>
                <a:pathLst>
                  <a:path extrusionOk="0" h="1762" w="1763">
                    <a:moveTo>
                      <a:pt x="881" y="0"/>
                    </a:moveTo>
                    <a:cubicBezTo>
                      <a:pt x="394" y="0"/>
                      <a:pt x="1" y="394"/>
                      <a:pt x="1" y="880"/>
                    </a:cubicBezTo>
                    <a:cubicBezTo>
                      <a:pt x="1" y="1366"/>
                      <a:pt x="394" y="1762"/>
                      <a:pt x="881" y="1762"/>
                    </a:cubicBezTo>
                    <a:cubicBezTo>
                      <a:pt x="1367" y="1762"/>
                      <a:pt x="1762" y="1366"/>
                      <a:pt x="1762" y="880"/>
                    </a:cubicBezTo>
                    <a:cubicBezTo>
                      <a:pt x="1762" y="394"/>
                      <a:pt x="1367" y="0"/>
                      <a:pt x="88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4" name="Google Shape;374;p18"/>
              <p:cNvSpPr/>
              <p:nvPr/>
            </p:nvSpPr>
            <p:spPr>
              <a:xfrm>
                <a:off x="1687215" y="3038850"/>
                <a:ext cx="69934" cy="69934"/>
              </a:xfrm>
              <a:custGeom>
                <a:rect b="b" l="l" r="r" t="t"/>
                <a:pathLst>
                  <a:path extrusionOk="0" h="1763" w="1763">
                    <a:moveTo>
                      <a:pt x="881" y="1"/>
                    </a:moveTo>
                    <a:cubicBezTo>
                      <a:pt x="394" y="1"/>
                      <a:pt x="1" y="396"/>
                      <a:pt x="1" y="882"/>
                    </a:cubicBezTo>
                    <a:cubicBezTo>
                      <a:pt x="1" y="1369"/>
                      <a:pt x="394" y="1762"/>
                      <a:pt x="881" y="1762"/>
                    </a:cubicBezTo>
                    <a:cubicBezTo>
                      <a:pt x="1367" y="1762"/>
                      <a:pt x="1762" y="1369"/>
                      <a:pt x="1762" y="882"/>
                    </a:cubicBezTo>
                    <a:cubicBezTo>
                      <a:pt x="1762" y="396"/>
                      <a:pt x="1367" y="1"/>
                      <a:pt x="88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5" name="Google Shape;375;p18"/>
              <p:cNvSpPr/>
              <p:nvPr/>
            </p:nvSpPr>
            <p:spPr>
              <a:xfrm>
                <a:off x="-762000" y="3265988"/>
                <a:ext cx="2461329" cy="263392"/>
              </a:xfrm>
              <a:custGeom>
                <a:rect b="b" l="l" r="r" t="t"/>
                <a:pathLst>
                  <a:path extrusionOk="0" h="6640" w="62049">
                    <a:moveTo>
                      <a:pt x="51049" y="1"/>
                    </a:moveTo>
                    <a:lnTo>
                      <a:pt x="48597" y="6282"/>
                    </a:lnTo>
                    <a:lnTo>
                      <a:pt x="25352" y="6282"/>
                    </a:lnTo>
                    <a:lnTo>
                      <a:pt x="21676" y="2682"/>
                    </a:lnTo>
                    <a:lnTo>
                      <a:pt x="0" y="2682"/>
                    </a:lnTo>
                    <a:lnTo>
                      <a:pt x="0" y="3039"/>
                    </a:lnTo>
                    <a:lnTo>
                      <a:pt x="21530" y="3039"/>
                    </a:lnTo>
                    <a:lnTo>
                      <a:pt x="25207" y="6640"/>
                    </a:lnTo>
                    <a:lnTo>
                      <a:pt x="48843" y="6640"/>
                    </a:lnTo>
                    <a:lnTo>
                      <a:pt x="51294" y="358"/>
                    </a:lnTo>
                    <a:lnTo>
                      <a:pt x="62048" y="358"/>
                    </a:lnTo>
                    <a:lnTo>
                      <a:pt x="6204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6" name="Google Shape;376;p18"/>
              <p:cNvSpPr/>
              <p:nvPr/>
            </p:nvSpPr>
            <p:spPr>
              <a:xfrm>
                <a:off x="-670883" y="3199148"/>
                <a:ext cx="1790591" cy="506475"/>
              </a:xfrm>
              <a:custGeom>
                <a:rect b="b" l="l" r="r" t="t"/>
                <a:pathLst>
                  <a:path extrusionOk="0" h="12768" w="45140">
                    <a:moveTo>
                      <a:pt x="0" y="1"/>
                    </a:moveTo>
                    <a:lnTo>
                      <a:pt x="0" y="357"/>
                    </a:lnTo>
                    <a:lnTo>
                      <a:pt x="25255" y="357"/>
                    </a:lnTo>
                    <a:lnTo>
                      <a:pt x="25255" y="12768"/>
                    </a:lnTo>
                    <a:lnTo>
                      <a:pt x="44610" y="12768"/>
                    </a:lnTo>
                    <a:lnTo>
                      <a:pt x="44610" y="1561"/>
                    </a:lnTo>
                    <a:cubicBezTo>
                      <a:pt x="44916" y="1468"/>
                      <a:pt x="45140" y="1185"/>
                      <a:pt x="45140" y="849"/>
                    </a:cubicBezTo>
                    <a:cubicBezTo>
                      <a:pt x="45140" y="438"/>
                      <a:pt x="44806" y="102"/>
                      <a:pt x="44392" y="102"/>
                    </a:cubicBezTo>
                    <a:cubicBezTo>
                      <a:pt x="43981" y="102"/>
                      <a:pt x="43645" y="438"/>
                      <a:pt x="43645" y="849"/>
                    </a:cubicBezTo>
                    <a:cubicBezTo>
                      <a:pt x="43645" y="1213"/>
                      <a:pt x="43908" y="1515"/>
                      <a:pt x="44252" y="1583"/>
                    </a:cubicBezTo>
                    <a:lnTo>
                      <a:pt x="44252" y="12410"/>
                    </a:lnTo>
                    <a:lnTo>
                      <a:pt x="25613" y="12410"/>
                    </a:lnTo>
                    <a:lnTo>
                      <a:pt x="2561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7" name="Google Shape;377;p18"/>
              <p:cNvSpPr/>
              <p:nvPr/>
            </p:nvSpPr>
            <p:spPr>
              <a:xfrm>
                <a:off x="-734629" y="3632202"/>
                <a:ext cx="2319993" cy="219322"/>
              </a:xfrm>
              <a:custGeom>
                <a:rect b="b" l="l" r="r" t="t"/>
                <a:pathLst>
                  <a:path extrusionOk="0" h="5529" w="58486">
                    <a:moveTo>
                      <a:pt x="33717" y="0"/>
                    </a:moveTo>
                    <a:lnTo>
                      <a:pt x="33717" y="5170"/>
                    </a:lnTo>
                    <a:lnTo>
                      <a:pt x="0" y="5170"/>
                    </a:lnTo>
                    <a:lnTo>
                      <a:pt x="0" y="5528"/>
                    </a:lnTo>
                    <a:lnTo>
                      <a:pt x="34075" y="5528"/>
                    </a:lnTo>
                    <a:lnTo>
                      <a:pt x="34075" y="358"/>
                    </a:lnTo>
                    <a:lnTo>
                      <a:pt x="50369" y="358"/>
                    </a:lnTo>
                    <a:lnTo>
                      <a:pt x="52667" y="2655"/>
                    </a:lnTo>
                    <a:lnTo>
                      <a:pt x="56738" y="2655"/>
                    </a:lnTo>
                    <a:cubicBezTo>
                      <a:pt x="56807" y="3075"/>
                      <a:pt x="57167" y="3395"/>
                      <a:pt x="57606" y="3395"/>
                    </a:cubicBezTo>
                    <a:cubicBezTo>
                      <a:pt x="58092" y="3395"/>
                      <a:pt x="58485" y="3001"/>
                      <a:pt x="58485" y="2515"/>
                    </a:cubicBezTo>
                    <a:cubicBezTo>
                      <a:pt x="58485" y="2029"/>
                      <a:pt x="58092" y="1633"/>
                      <a:pt x="57606" y="1633"/>
                    </a:cubicBezTo>
                    <a:cubicBezTo>
                      <a:pt x="57194" y="1633"/>
                      <a:pt x="56852" y="1916"/>
                      <a:pt x="56755" y="2297"/>
                    </a:cubicBezTo>
                    <a:lnTo>
                      <a:pt x="52815" y="2297"/>
                    </a:lnTo>
                    <a:lnTo>
                      <a:pt x="5051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78" name="Google Shape;378;p18"/>
            <p:cNvGrpSpPr/>
            <p:nvPr/>
          </p:nvGrpSpPr>
          <p:grpSpPr>
            <a:xfrm>
              <a:off x="-408425" y="4390380"/>
              <a:ext cx="2461273" cy="638495"/>
              <a:chOff x="-762000" y="2284255"/>
              <a:chExt cx="2461273" cy="638495"/>
            </a:xfrm>
          </p:grpSpPr>
          <p:grpSp>
            <p:nvGrpSpPr>
              <p:cNvPr id="379" name="Google Shape;379;p18"/>
              <p:cNvGrpSpPr/>
              <p:nvPr/>
            </p:nvGrpSpPr>
            <p:grpSpPr>
              <a:xfrm>
                <a:off x="-762000" y="2284255"/>
                <a:ext cx="2461273" cy="638495"/>
                <a:chOff x="-762000" y="2284255"/>
                <a:chExt cx="2461273" cy="638495"/>
              </a:xfrm>
            </p:grpSpPr>
            <p:sp>
              <p:nvSpPr>
                <p:cNvPr id="380" name="Google Shape;380;p18"/>
                <p:cNvSpPr/>
                <p:nvPr/>
              </p:nvSpPr>
              <p:spPr>
                <a:xfrm rot="-5400000">
                  <a:off x="191803" y="1506823"/>
                  <a:ext cx="441642" cy="2349247"/>
                </a:xfrm>
                <a:custGeom>
                  <a:rect b="b" l="l" r="r" t="t"/>
                  <a:pathLst>
                    <a:path extrusionOk="0" h="54252" w="10199">
                      <a:moveTo>
                        <a:pt x="0" y="0"/>
                      </a:moveTo>
                      <a:lnTo>
                        <a:pt x="0" y="17536"/>
                      </a:lnTo>
                      <a:lnTo>
                        <a:pt x="9864" y="17536"/>
                      </a:lnTo>
                      <a:lnTo>
                        <a:pt x="9864" y="54252"/>
                      </a:lnTo>
                      <a:lnTo>
                        <a:pt x="10199" y="54252"/>
                      </a:lnTo>
                      <a:lnTo>
                        <a:pt x="10199" y="17203"/>
                      </a:lnTo>
                      <a:lnTo>
                        <a:pt x="334" y="17203"/>
                      </a:lnTo>
                      <a:lnTo>
                        <a:pt x="334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1" name="Google Shape;381;p18"/>
                <p:cNvSpPr/>
                <p:nvPr/>
              </p:nvSpPr>
              <p:spPr>
                <a:xfrm rot="-5400000">
                  <a:off x="209732" y="1433209"/>
                  <a:ext cx="638495" cy="2340587"/>
                </a:xfrm>
                <a:custGeom>
                  <a:rect b="b" l="l" r="r" t="t"/>
                  <a:pathLst>
                    <a:path extrusionOk="0" h="54052" w="14745">
                      <a:moveTo>
                        <a:pt x="14412" y="1"/>
                      </a:moveTo>
                      <a:lnTo>
                        <a:pt x="14412" y="41221"/>
                      </a:lnTo>
                      <a:lnTo>
                        <a:pt x="473" y="41221"/>
                      </a:lnTo>
                      <a:lnTo>
                        <a:pt x="473" y="52699"/>
                      </a:lnTo>
                      <a:cubicBezTo>
                        <a:pt x="200" y="52792"/>
                        <a:pt x="1" y="53049"/>
                        <a:pt x="1" y="53355"/>
                      </a:cubicBezTo>
                      <a:cubicBezTo>
                        <a:pt x="1" y="53741"/>
                        <a:pt x="313" y="54051"/>
                        <a:pt x="699" y="54051"/>
                      </a:cubicBezTo>
                      <a:cubicBezTo>
                        <a:pt x="1084" y="54051"/>
                        <a:pt x="1395" y="53741"/>
                        <a:pt x="1395" y="53355"/>
                      </a:cubicBezTo>
                      <a:cubicBezTo>
                        <a:pt x="1395" y="53007"/>
                        <a:pt x="1139" y="52722"/>
                        <a:pt x="807" y="52669"/>
                      </a:cubicBezTo>
                      <a:lnTo>
                        <a:pt x="807" y="41553"/>
                      </a:lnTo>
                      <a:lnTo>
                        <a:pt x="14745" y="41553"/>
                      </a:lnTo>
                      <a:lnTo>
                        <a:pt x="14745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382" name="Google Shape;382;p18"/>
              <p:cNvSpPr/>
              <p:nvPr/>
            </p:nvSpPr>
            <p:spPr>
              <a:xfrm rot="-5400000">
                <a:off x="1574113" y="2431409"/>
                <a:ext cx="76299" cy="76342"/>
              </a:xfrm>
              <a:custGeom>
                <a:rect b="b" l="l" r="r" t="t"/>
                <a:pathLst>
                  <a:path extrusionOk="0" h="1763" w="1762">
                    <a:moveTo>
                      <a:pt x="880" y="1"/>
                    </a:moveTo>
                    <a:cubicBezTo>
                      <a:pt x="394" y="1"/>
                      <a:pt x="0" y="394"/>
                      <a:pt x="0" y="880"/>
                    </a:cubicBezTo>
                    <a:cubicBezTo>
                      <a:pt x="0" y="1367"/>
                      <a:pt x="394" y="1762"/>
                      <a:pt x="880" y="1762"/>
                    </a:cubicBezTo>
                    <a:cubicBezTo>
                      <a:pt x="1366" y="1762"/>
                      <a:pt x="1762" y="1367"/>
                      <a:pt x="1762" y="880"/>
                    </a:cubicBezTo>
                    <a:cubicBezTo>
                      <a:pt x="1762" y="394"/>
                      <a:pt x="1366" y="1"/>
                      <a:pt x="8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383" name="Google Shape;383;p18"/>
          <p:cNvGrpSpPr/>
          <p:nvPr/>
        </p:nvGrpSpPr>
        <p:grpSpPr>
          <a:xfrm>
            <a:off x="289600" y="984139"/>
            <a:ext cx="8573710" cy="3883609"/>
            <a:chOff x="289600" y="984139"/>
            <a:chExt cx="8573710" cy="3883609"/>
          </a:xfrm>
        </p:grpSpPr>
        <p:sp>
          <p:nvSpPr>
            <p:cNvPr id="384" name="Google Shape;384;p18"/>
            <p:cNvSpPr/>
            <p:nvPr/>
          </p:nvSpPr>
          <p:spPr>
            <a:xfrm>
              <a:off x="289600" y="3204010"/>
              <a:ext cx="65338" cy="65338"/>
            </a:xfrm>
            <a:custGeom>
              <a:rect b="b" l="l" r="r" t="t"/>
              <a:pathLst>
                <a:path extrusionOk="0" h="2552" w="2552">
                  <a:moveTo>
                    <a:pt x="0" y="1"/>
                  </a:moveTo>
                  <a:lnTo>
                    <a:pt x="0" y="2551"/>
                  </a:lnTo>
                  <a:lnTo>
                    <a:pt x="2551" y="2551"/>
                  </a:lnTo>
                  <a:lnTo>
                    <a:pt x="2551" y="1"/>
                  </a:lnTo>
                  <a:close/>
                </a:path>
              </a:pathLst>
            </a:custGeom>
            <a:solidFill>
              <a:srgbClr val="08FF9D">
                <a:alpha val="43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18"/>
            <p:cNvSpPr/>
            <p:nvPr/>
          </p:nvSpPr>
          <p:spPr>
            <a:xfrm>
              <a:off x="8797998" y="3073852"/>
              <a:ext cx="65312" cy="65338"/>
            </a:xfrm>
            <a:custGeom>
              <a:rect b="b" l="l" r="r" t="t"/>
              <a:pathLst>
                <a:path extrusionOk="0" h="2552" w="2551">
                  <a:moveTo>
                    <a:pt x="0" y="1"/>
                  </a:moveTo>
                  <a:lnTo>
                    <a:pt x="0" y="2551"/>
                  </a:lnTo>
                  <a:lnTo>
                    <a:pt x="2551" y="2551"/>
                  </a:lnTo>
                  <a:lnTo>
                    <a:pt x="2551" y="1"/>
                  </a:lnTo>
                  <a:close/>
                </a:path>
              </a:pathLst>
            </a:custGeom>
            <a:solidFill>
              <a:srgbClr val="08FF9D">
                <a:alpha val="43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18"/>
            <p:cNvSpPr/>
            <p:nvPr/>
          </p:nvSpPr>
          <p:spPr>
            <a:xfrm>
              <a:off x="8764355" y="984139"/>
              <a:ext cx="33642" cy="33590"/>
            </a:xfrm>
            <a:custGeom>
              <a:rect b="b" l="l" r="r" t="t"/>
              <a:pathLst>
                <a:path extrusionOk="0" h="1312" w="1314">
                  <a:moveTo>
                    <a:pt x="0" y="0"/>
                  </a:moveTo>
                  <a:lnTo>
                    <a:pt x="0" y="1311"/>
                  </a:lnTo>
                  <a:lnTo>
                    <a:pt x="1313" y="1311"/>
                  </a:lnTo>
                  <a:lnTo>
                    <a:pt x="1313" y="0"/>
                  </a:lnTo>
                  <a:close/>
                </a:path>
              </a:pathLst>
            </a:custGeom>
            <a:solidFill>
              <a:srgbClr val="08FF9D">
                <a:alpha val="43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18"/>
            <p:cNvSpPr/>
            <p:nvPr/>
          </p:nvSpPr>
          <p:spPr>
            <a:xfrm>
              <a:off x="4526052" y="4834158"/>
              <a:ext cx="33590" cy="33590"/>
            </a:xfrm>
            <a:custGeom>
              <a:rect b="b" l="l" r="r" t="t"/>
              <a:pathLst>
                <a:path extrusionOk="0" h="1312" w="1312">
                  <a:moveTo>
                    <a:pt x="1" y="1"/>
                  </a:moveTo>
                  <a:lnTo>
                    <a:pt x="1" y="1312"/>
                  </a:lnTo>
                  <a:lnTo>
                    <a:pt x="1312" y="1312"/>
                  </a:lnTo>
                  <a:lnTo>
                    <a:pt x="1312" y="1"/>
                  </a:lnTo>
                  <a:close/>
                </a:path>
              </a:pathLst>
            </a:custGeom>
            <a:solidFill>
              <a:srgbClr val="08FF9D">
                <a:alpha val="43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8" name="Google Shape;388;p18"/>
          <p:cNvGrpSpPr/>
          <p:nvPr/>
        </p:nvGrpSpPr>
        <p:grpSpPr>
          <a:xfrm>
            <a:off x="-1109160" y="-945958"/>
            <a:ext cx="11032535" cy="1749393"/>
            <a:chOff x="-1109160" y="-945958"/>
            <a:chExt cx="11032535" cy="1749393"/>
          </a:xfrm>
        </p:grpSpPr>
        <p:pic>
          <p:nvPicPr>
            <p:cNvPr id="389" name="Google Shape;389;p1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10434594">
              <a:off x="7201939" y="-695324"/>
              <a:ext cx="2656701" cy="13616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0" name="Google Shape;390;p1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>
              <a:off x="-1109160" y="-945958"/>
              <a:ext cx="2256100" cy="17420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2" name="Google Shape;392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p19"/>
          <p:cNvSpPr txBox="1"/>
          <p:nvPr>
            <p:ph type="title"/>
          </p:nvPr>
        </p:nvSpPr>
        <p:spPr>
          <a:xfrm>
            <a:off x="720000" y="445025"/>
            <a:ext cx="7710900" cy="110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94" name="Google Shape;394;p19"/>
          <p:cNvSpPr txBox="1"/>
          <p:nvPr>
            <p:ph idx="1" type="subTitle"/>
          </p:nvPr>
        </p:nvSpPr>
        <p:spPr>
          <a:xfrm>
            <a:off x="907108" y="2111438"/>
            <a:ext cx="3594900" cy="9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95" name="Google Shape;395;p19"/>
          <p:cNvSpPr txBox="1"/>
          <p:nvPr>
            <p:ph idx="2" type="subTitle"/>
          </p:nvPr>
        </p:nvSpPr>
        <p:spPr>
          <a:xfrm>
            <a:off x="4641992" y="2111438"/>
            <a:ext cx="3594900" cy="9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96" name="Google Shape;396;p19"/>
          <p:cNvSpPr txBox="1"/>
          <p:nvPr>
            <p:ph idx="3" type="subTitle"/>
          </p:nvPr>
        </p:nvSpPr>
        <p:spPr>
          <a:xfrm>
            <a:off x="907108" y="3470663"/>
            <a:ext cx="3594900" cy="9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97" name="Google Shape;397;p19"/>
          <p:cNvSpPr txBox="1"/>
          <p:nvPr>
            <p:ph idx="4" type="subTitle"/>
          </p:nvPr>
        </p:nvSpPr>
        <p:spPr>
          <a:xfrm>
            <a:off x="4641992" y="3470663"/>
            <a:ext cx="3594900" cy="9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98" name="Google Shape;398;p19"/>
          <p:cNvSpPr txBox="1"/>
          <p:nvPr>
            <p:ph idx="5" type="subTitle"/>
          </p:nvPr>
        </p:nvSpPr>
        <p:spPr>
          <a:xfrm>
            <a:off x="907125" y="1725938"/>
            <a:ext cx="3594900" cy="46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1800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>
                <a:latin typeface="Michroma"/>
                <a:ea typeface="Michroma"/>
                <a:cs typeface="Michroma"/>
                <a:sym typeface="Michrom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>
                <a:latin typeface="Michroma"/>
                <a:ea typeface="Michroma"/>
                <a:cs typeface="Michroma"/>
                <a:sym typeface="Michrom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>
                <a:latin typeface="Michroma"/>
                <a:ea typeface="Michroma"/>
                <a:cs typeface="Michroma"/>
                <a:sym typeface="Michrom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>
                <a:latin typeface="Michroma"/>
                <a:ea typeface="Michroma"/>
                <a:cs typeface="Michroma"/>
                <a:sym typeface="Michrom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>
                <a:latin typeface="Michroma"/>
                <a:ea typeface="Michroma"/>
                <a:cs typeface="Michroma"/>
                <a:sym typeface="Michrom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>
                <a:latin typeface="Michroma"/>
                <a:ea typeface="Michroma"/>
                <a:cs typeface="Michroma"/>
                <a:sym typeface="Michrom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>
                <a:latin typeface="Michroma"/>
                <a:ea typeface="Michroma"/>
                <a:cs typeface="Michroma"/>
                <a:sym typeface="Michrom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>
                <a:latin typeface="Michroma"/>
                <a:ea typeface="Michroma"/>
                <a:cs typeface="Michroma"/>
                <a:sym typeface="Michroma"/>
              </a:defRPr>
            </a:lvl9pPr>
          </a:lstStyle>
          <a:p/>
        </p:txBody>
      </p:sp>
      <p:sp>
        <p:nvSpPr>
          <p:cNvPr id="399" name="Google Shape;399;p19"/>
          <p:cNvSpPr txBox="1"/>
          <p:nvPr>
            <p:ph idx="6" type="subTitle"/>
          </p:nvPr>
        </p:nvSpPr>
        <p:spPr>
          <a:xfrm>
            <a:off x="907109" y="3085163"/>
            <a:ext cx="3594900" cy="46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1800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>
                <a:latin typeface="Michroma"/>
                <a:ea typeface="Michroma"/>
                <a:cs typeface="Michroma"/>
                <a:sym typeface="Michrom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>
                <a:latin typeface="Michroma"/>
                <a:ea typeface="Michroma"/>
                <a:cs typeface="Michroma"/>
                <a:sym typeface="Michrom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>
                <a:latin typeface="Michroma"/>
                <a:ea typeface="Michroma"/>
                <a:cs typeface="Michroma"/>
                <a:sym typeface="Michrom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>
                <a:latin typeface="Michroma"/>
                <a:ea typeface="Michroma"/>
                <a:cs typeface="Michroma"/>
                <a:sym typeface="Michrom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>
                <a:latin typeface="Michroma"/>
                <a:ea typeface="Michroma"/>
                <a:cs typeface="Michroma"/>
                <a:sym typeface="Michrom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>
                <a:latin typeface="Michroma"/>
                <a:ea typeface="Michroma"/>
                <a:cs typeface="Michroma"/>
                <a:sym typeface="Michrom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>
                <a:latin typeface="Michroma"/>
                <a:ea typeface="Michroma"/>
                <a:cs typeface="Michroma"/>
                <a:sym typeface="Michrom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>
                <a:latin typeface="Michroma"/>
                <a:ea typeface="Michroma"/>
                <a:cs typeface="Michroma"/>
                <a:sym typeface="Michroma"/>
              </a:defRPr>
            </a:lvl9pPr>
          </a:lstStyle>
          <a:p/>
        </p:txBody>
      </p:sp>
      <p:sp>
        <p:nvSpPr>
          <p:cNvPr id="400" name="Google Shape;400;p19"/>
          <p:cNvSpPr txBox="1"/>
          <p:nvPr>
            <p:ph idx="7" type="subTitle"/>
          </p:nvPr>
        </p:nvSpPr>
        <p:spPr>
          <a:xfrm>
            <a:off x="4641975" y="1725938"/>
            <a:ext cx="3594900" cy="46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1800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>
                <a:latin typeface="Michroma"/>
                <a:ea typeface="Michroma"/>
                <a:cs typeface="Michroma"/>
                <a:sym typeface="Michrom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>
                <a:latin typeface="Michroma"/>
                <a:ea typeface="Michroma"/>
                <a:cs typeface="Michroma"/>
                <a:sym typeface="Michrom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>
                <a:latin typeface="Michroma"/>
                <a:ea typeface="Michroma"/>
                <a:cs typeface="Michroma"/>
                <a:sym typeface="Michrom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>
                <a:latin typeface="Michroma"/>
                <a:ea typeface="Michroma"/>
                <a:cs typeface="Michroma"/>
                <a:sym typeface="Michrom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>
                <a:latin typeface="Michroma"/>
                <a:ea typeface="Michroma"/>
                <a:cs typeface="Michroma"/>
                <a:sym typeface="Michrom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>
                <a:latin typeface="Michroma"/>
                <a:ea typeface="Michroma"/>
                <a:cs typeface="Michroma"/>
                <a:sym typeface="Michrom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>
                <a:latin typeface="Michroma"/>
                <a:ea typeface="Michroma"/>
                <a:cs typeface="Michroma"/>
                <a:sym typeface="Michrom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>
                <a:latin typeface="Michroma"/>
                <a:ea typeface="Michroma"/>
                <a:cs typeface="Michroma"/>
                <a:sym typeface="Michroma"/>
              </a:defRPr>
            </a:lvl9pPr>
          </a:lstStyle>
          <a:p/>
        </p:txBody>
      </p:sp>
      <p:sp>
        <p:nvSpPr>
          <p:cNvPr id="401" name="Google Shape;401;p19"/>
          <p:cNvSpPr txBox="1"/>
          <p:nvPr>
            <p:ph idx="8" type="subTitle"/>
          </p:nvPr>
        </p:nvSpPr>
        <p:spPr>
          <a:xfrm>
            <a:off x="4641975" y="3085163"/>
            <a:ext cx="3594900" cy="46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1800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>
                <a:latin typeface="Michroma"/>
                <a:ea typeface="Michroma"/>
                <a:cs typeface="Michroma"/>
                <a:sym typeface="Michrom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>
                <a:latin typeface="Michroma"/>
                <a:ea typeface="Michroma"/>
                <a:cs typeface="Michroma"/>
                <a:sym typeface="Michrom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>
                <a:latin typeface="Michroma"/>
                <a:ea typeface="Michroma"/>
                <a:cs typeface="Michroma"/>
                <a:sym typeface="Michrom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>
                <a:latin typeface="Michroma"/>
                <a:ea typeface="Michroma"/>
                <a:cs typeface="Michroma"/>
                <a:sym typeface="Michrom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>
                <a:latin typeface="Michroma"/>
                <a:ea typeface="Michroma"/>
                <a:cs typeface="Michroma"/>
                <a:sym typeface="Michrom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>
                <a:latin typeface="Michroma"/>
                <a:ea typeface="Michroma"/>
                <a:cs typeface="Michroma"/>
                <a:sym typeface="Michrom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>
                <a:latin typeface="Michroma"/>
                <a:ea typeface="Michroma"/>
                <a:cs typeface="Michroma"/>
                <a:sym typeface="Michrom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>
                <a:latin typeface="Michroma"/>
                <a:ea typeface="Michroma"/>
                <a:cs typeface="Michroma"/>
                <a:sym typeface="Michroma"/>
              </a:defRPr>
            </a:lvl9pPr>
          </a:lstStyle>
          <a:p/>
        </p:txBody>
      </p:sp>
      <p:grpSp>
        <p:nvGrpSpPr>
          <p:cNvPr id="402" name="Google Shape;402;p19"/>
          <p:cNvGrpSpPr/>
          <p:nvPr/>
        </p:nvGrpSpPr>
        <p:grpSpPr>
          <a:xfrm>
            <a:off x="-2580416" y="783212"/>
            <a:ext cx="13472465" cy="4017063"/>
            <a:chOff x="-2580416" y="783212"/>
            <a:chExt cx="13472465" cy="4017063"/>
          </a:xfrm>
        </p:grpSpPr>
        <p:grpSp>
          <p:nvGrpSpPr>
            <p:cNvPr id="403" name="Google Shape;403;p19"/>
            <p:cNvGrpSpPr/>
            <p:nvPr/>
          </p:nvGrpSpPr>
          <p:grpSpPr>
            <a:xfrm flipH="1">
              <a:off x="8430775" y="4161780"/>
              <a:ext cx="2461273" cy="638495"/>
              <a:chOff x="-762000" y="2284255"/>
              <a:chExt cx="2461273" cy="638495"/>
            </a:xfrm>
          </p:grpSpPr>
          <p:grpSp>
            <p:nvGrpSpPr>
              <p:cNvPr id="404" name="Google Shape;404;p19"/>
              <p:cNvGrpSpPr/>
              <p:nvPr/>
            </p:nvGrpSpPr>
            <p:grpSpPr>
              <a:xfrm>
                <a:off x="-762000" y="2284255"/>
                <a:ext cx="2461273" cy="638495"/>
                <a:chOff x="-762000" y="2284255"/>
                <a:chExt cx="2461273" cy="638495"/>
              </a:xfrm>
            </p:grpSpPr>
            <p:sp>
              <p:nvSpPr>
                <p:cNvPr id="405" name="Google Shape;405;p19"/>
                <p:cNvSpPr/>
                <p:nvPr/>
              </p:nvSpPr>
              <p:spPr>
                <a:xfrm rot="-5400000">
                  <a:off x="191803" y="1506823"/>
                  <a:ext cx="441642" cy="2349247"/>
                </a:xfrm>
                <a:custGeom>
                  <a:rect b="b" l="l" r="r" t="t"/>
                  <a:pathLst>
                    <a:path extrusionOk="0" h="54252" w="10199">
                      <a:moveTo>
                        <a:pt x="0" y="0"/>
                      </a:moveTo>
                      <a:lnTo>
                        <a:pt x="0" y="17536"/>
                      </a:lnTo>
                      <a:lnTo>
                        <a:pt x="9864" y="17536"/>
                      </a:lnTo>
                      <a:lnTo>
                        <a:pt x="9864" y="54252"/>
                      </a:lnTo>
                      <a:lnTo>
                        <a:pt x="10199" y="54252"/>
                      </a:lnTo>
                      <a:lnTo>
                        <a:pt x="10199" y="17203"/>
                      </a:lnTo>
                      <a:lnTo>
                        <a:pt x="334" y="17203"/>
                      </a:lnTo>
                      <a:lnTo>
                        <a:pt x="334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06" name="Google Shape;406;p19"/>
                <p:cNvSpPr/>
                <p:nvPr/>
              </p:nvSpPr>
              <p:spPr>
                <a:xfrm rot="-5400000">
                  <a:off x="209732" y="1433209"/>
                  <a:ext cx="638495" cy="2340587"/>
                </a:xfrm>
                <a:custGeom>
                  <a:rect b="b" l="l" r="r" t="t"/>
                  <a:pathLst>
                    <a:path extrusionOk="0" h="54052" w="14745">
                      <a:moveTo>
                        <a:pt x="14412" y="1"/>
                      </a:moveTo>
                      <a:lnTo>
                        <a:pt x="14412" y="41221"/>
                      </a:lnTo>
                      <a:lnTo>
                        <a:pt x="473" y="41221"/>
                      </a:lnTo>
                      <a:lnTo>
                        <a:pt x="473" y="52699"/>
                      </a:lnTo>
                      <a:cubicBezTo>
                        <a:pt x="200" y="52792"/>
                        <a:pt x="1" y="53049"/>
                        <a:pt x="1" y="53355"/>
                      </a:cubicBezTo>
                      <a:cubicBezTo>
                        <a:pt x="1" y="53741"/>
                        <a:pt x="313" y="54051"/>
                        <a:pt x="699" y="54051"/>
                      </a:cubicBezTo>
                      <a:cubicBezTo>
                        <a:pt x="1084" y="54051"/>
                        <a:pt x="1395" y="53741"/>
                        <a:pt x="1395" y="53355"/>
                      </a:cubicBezTo>
                      <a:cubicBezTo>
                        <a:pt x="1395" y="53007"/>
                        <a:pt x="1139" y="52722"/>
                        <a:pt x="807" y="52669"/>
                      </a:cubicBezTo>
                      <a:lnTo>
                        <a:pt x="807" y="41553"/>
                      </a:lnTo>
                      <a:lnTo>
                        <a:pt x="14745" y="41553"/>
                      </a:lnTo>
                      <a:lnTo>
                        <a:pt x="14745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407" name="Google Shape;407;p19"/>
              <p:cNvSpPr/>
              <p:nvPr/>
            </p:nvSpPr>
            <p:spPr>
              <a:xfrm rot="-5400000">
                <a:off x="1574113" y="2431409"/>
                <a:ext cx="76299" cy="76342"/>
              </a:xfrm>
              <a:custGeom>
                <a:rect b="b" l="l" r="r" t="t"/>
                <a:pathLst>
                  <a:path extrusionOk="0" h="1763" w="1762">
                    <a:moveTo>
                      <a:pt x="880" y="1"/>
                    </a:moveTo>
                    <a:cubicBezTo>
                      <a:pt x="394" y="1"/>
                      <a:pt x="0" y="394"/>
                      <a:pt x="0" y="880"/>
                    </a:cubicBezTo>
                    <a:cubicBezTo>
                      <a:pt x="0" y="1367"/>
                      <a:pt x="394" y="1762"/>
                      <a:pt x="880" y="1762"/>
                    </a:cubicBezTo>
                    <a:cubicBezTo>
                      <a:pt x="1366" y="1762"/>
                      <a:pt x="1762" y="1367"/>
                      <a:pt x="1762" y="880"/>
                    </a:cubicBezTo>
                    <a:cubicBezTo>
                      <a:pt x="1762" y="394"/>
                      <a:pt x="1366" y="1"/>
                      <a:pt x="8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08" name="Google Shape;408;p19"/>
            <p:cNvGrpSpPr/>
            <p:nvPr/>
          </p:nvGrpSpPr>
          <p:grpSpPr>
            <a:xfrm flipH="1">
              <a:off x="-2580416" y="783212"/>
              <a:ext cx="3300415" cy="543321"/>
              <a:chOff x="5348025" y="3359050"/>
              <a:chExt cx="2031775" cy="334475"/>
            </a:xfrm>
          </p:grpSpPr>
          <p:grpSp>
            <p:nvGrpSpPr>
              <p:cNvPr id="409" name="Google Shape;409;p19"/>
              <p:cNvGrpSpPr/>
              <p:nvPr/>
            </p:nvGrpSpPr>
            <p:grpSpPr>
              <a:xfrm>
                <a:off x="5348025" y="3359050"/>
                <a:ext cx="2031775" cy="334475"/>
                <a:chOff x="5348025" y="3359050"/>
                <a:chExt cx="2031775" cy="334475"/>
              </a:xfrm>
            </p:grpSpPr>
            <p:sp>
              <p:nvSpPr>
                <p:cNvPr id="410" name="Google Shape;410;p19"/>
                <p:cNvSpPr/>
                <p:nvPr/>
              </p:nvSpPr>
              <p:spPr>
                <a:xfrm>
                  <a:off x="5526700" y="3359050"/>
                  <a:ext cx="1826325" cy="265725"/>
                </a:xfrm>
                <a:custGeom>
                  <a:rect b="b" l="l" r="r" t="t"/>
                  <a:pathLst>
                    <a:path extrusionOk="0" h="10629" w="73053">
                      <a:moveTo>
                        <a:pt x="61877" y="1"/>
                      </a:moveTo>
                      <a:lnTo>
                        <a:pt x="61877" y="10294"/>
                      </a:lnTo>
                      <a:lnTo>
                        <a:pt x="1" y="10294"/>
                      </a:lnTo>
                      <a:lnTo>
                        <a:pt x="1" y="10628"/>
                      </a:lnTo>
                      <a:lnTo>
                        <a:pt x="62211" y="10628"/>
                      </a:lnTo>
                      <a:lnTo>
                        <a:pt x="62211" y="335"/>
                      </a:lnTo>
                      <a:lnTo>
                        <a:pt x="73052" y="335"/>
                      </a:lnTo>
                      <a:lnTo>
                        <a:pt x="73052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1" name="Google Shape;411;p19"/>
                <p:cNvSpPr/>
                <p:nvPr/>
              </p:nvSpPr>
              <p:spPr>
                <a:xfrm>
                  <a:off x="5348025" y="3461525"/>
                  <a:ext cx="2031775" cy="232000"/>
                </a:xfrm>
                <a:custGeom>
                  <a:rect b="b" l="l" r="r" t="t"/>
                  <a:pathLst>
                    <a:path extrusionOk="0" h="9280" w="81271">
                      <a:moveTo>
                        <a:pt x="696" y="1"/>
                      </a:moveTo>
                      <a:cubicBezTo>
                        <a:pt x="313" y="1"/>
                        <a:pt x="0" y="311"/>
                        <a:pt x="0" y="697"/>
                      </a:cubicBezTo>
                      <a:cubicBezTo>
                        <a:pt x="0" y="1082"/>
                        <a:pt x="311" y="1395"/>
                        <a:pt x="696" y="1395"/>
                      </a:cubicBezTo>
                      <a:cubicBezTo>
                        <a:pt x="1042" y="1395"/>
                        <a:pt x="1327" y="1142"/>
                        <a:pt x="1382" y="809"/>
                      </a:cubicBezTo>
                      <a:lnTo>
                        <a:pt x="16024" y="809"/>
                      </a:lnTo>
                      <a:lnTo>
                        <a:pt x="16024" y="9280"/>
                      </a:lnTo>
                      <a:lnTo>
                        <a:pt x="58707" y="9280"/>
                      </a:lnTo>
                      <a:lnTo>
                        <a:pt x="58707" y="2419"/>
                      </a:lnTo>
                      <a:lnTo>
                        <a:pt x="81271" y="2419"/>
                      </a:lnTo>
                      <a:lnTo>
                        <a:pt x="81271" y="2085"/>
                      </a:lnTo>
                      <a:lnTo>
                        <a:pt x="58375" y="2085"/>
                      </a:lnTo>
                      <a:lnTo>
                        <a:pt x="58375" y="8947"/>
                      </a:lnTo>
                      <a:lnTo>
                        <a:pt x="16356" y="8947"/>
                      </a:lnTo>
                      <a:lnTo>
                        <a:pt x="16356" y="477"/>
                      </a:lnTo>
                      <a:lnTo>
                        <a:pt x="1355" y="477"/>
                      </a:lnTo>
                      <a:cubicBezTo>
                        <a:pt x="1262" y="200"/>
                        <a:pt x="1005" y="1"/>
                        <a:pt x="696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412" name="Google Shape;412;p19"/>
              <p:cNvSpPr/>
              <p:nvPr/>
            </p:nvSpPr>
            <p:spPr>
              <a:xfrm>
                <a:off x="5487425" y="3599500"/>
                <a:ext cx="44050" cy="44050"/>
              </a:xfrm>
              <a:custGeom>
                <a:rect b="b" l="l" r="r" t="t"/>
                <a:pathLst>
                  <a:path extrusionOk="0" h="1762" w="1762">
                    <a:moveTo>
                      <a:pt x="880" y="0"/>
                    </a:moveTo>
                    <a:cubicBezTo>
                      <a:pt x="394" y="0"/>
                      <a:pt x="0" y="393"/>
                      <a:pt x="0" y="880"/>
                    </a:cubicBezTo>
                    <a:cubicBezTo>
                      <a:pt x="0" y="1366"/>
                      <a:pt x="394" y="1762"/>
                      <a:pt x="880" y="1762"/>
                    </a:cubicBezTo>
                    <a:cubicBezTo>
                      <a:pt x="1366" y="1762"/>
                      <a:pt x="1762" y="1366"/>
                      <a:pt x="1762" y="880"/>
                    </a:cubicBezTo>
                    <a:cubicBezTo>
                      <a:pt x="1762" y="393"/>
                      <a:pt x="1366" y="0"/>
                      <a:pt x="88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413" name="Google Shape;413;p19"/>
          <p:cNvGrpSpPr/>
          <p:nvPr/>
        </p:nvGrpSpPr>
        <p:grpSpPr>
          <a:xfrm>
            <a:off x="-1642560" y="-680010"/>
            <a:ext cx="12023135" cy="6698002"/>
            <a:chOff x="-1642560" y="-680010"/>
            <a:chExt cx="12023135" cy="6698002"/>
          </a:xfrm>
        </p:grpSpPr>
        <p:pic>
          <p:nvPicPr>
            <p:cNvPr id="414" name="Google Shape;414;p1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 rot="-365406">
              <a:off x="-1577825" y="4519233"/>
              <a:ext cx="2656701" cy="13616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5" name="Google Shape;415;p1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 rot="10800000">
              <a:off x="8124475" y="-680010"/>
              <a:ext cx="2256100" cy="17420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16" name="Google Shape;416;p19"/>
          <p:cNvGrpSpPr/>
          <p:nvPr/>
        </p:nvGrpSpPr>
        <p:grpSpPr>
          <a:xfrm>
            <a:off x="304925" y="229500"/>
            <a:ext cx="8449972" cy="4652999"/>
            <a:chOff x="304925" y="229500"/>
            <a:chExt cx="8449972" cy="4652999"/>
          </a:xfrm>
        </p:grpSpPr>
        <p:sp>
          <p:nvSpPr>
            <p:cNvPr id="417" name="Google Shape;417;p19"/>
            <p:cNvSpPr/>
            <p:nvPr/>
          </p:nvSpPr>
          <p:spPr>
            <a:xfrm>
              <a:off x="961744" y="229500"/>
              <a:ext cx="118821" cy="118847"/>
            </a:xfrm>
            <a:custGeom>
              <a:rect b="b" l="l" r="r" t="t"/>
              <a:pathLst>
                <a:path extrusionOk="0" h="4642" w="4641">
                  <a:moveTo>
                    <a:pt x="0" y="1"/>
                  </a:moveTo>
                  <a:lnTo>
                    <a:pt x="0" y="4641"/>
                  </a:lnTo>
                  <a:lnTo>
                    <a:pt x="4641" y="4641"/>
                  </a:lnTo>
                  <a:lnTo>
                    <a:pt x="4641" y="1"/>
                  </a:lnTo>
                  <a:close/>
                </a:path>
              </a:pathLst>
            </a:custGeom>
            <a:solidFill>
              <a:srgbClr val="08FF9D">
                <a:alpha val="43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19"/>
            <p:cNvSpPr/>
            <p:nvPr/>
          </p:nvSpPr>
          <p:spPr>
            <a:xfrm>
              <a:off x="2393350" y="4800285"/>
              <a:ext cx="65338" cy="65338"/>
            </a:xfrm>
            <a:custGeom>
              <a:rect b="b" l="l" r="r" t="t"/>
              <a:pathLst>
                <a:path extrusionOk="0" h="2552" w="2552">
                  <a:moveTo>
                    <a:pt x="0" y="1"/>
                  </a:moveTo>
                  <a:lnTo>
                    <a:pt x="0" y="2551"/>
                  </a:lnTo>
                  <a:lnTo>
                    <a:pt x="2551" y="2551"/>
                  </a:lnTo>
                  <a:lnTo>
                    <a:pt x="2551" y="1"/>
                  </a:lnTo>
                  <a:close/>
                </a:path>
              </a:pathLst>
            </a:custGeom>
            <a:solidFill>
              <a:srgbClr val="08FF9D">
                <a:alpha val="43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19"/>
            <p:cNvSpPr/>
            <p:nvPr/>
          </p:nvSpPr>
          <p:spPr>
            <a:xfrm>
              <a:off x="8689585" y="2681965"/>
              <a:ext cx="65312" cy="65338"/>
            </a:xfrm>
            <a:custGeom>
              <a:rect b="b" l="l" r="r" t="t"/>
              <a:pathLst>
                <a:path extrusionOk="0" h="2552" w="2551">
                  <a:moveTo>
                    <a:pt x="0" y="1"/>
                  </a:moveTo>
                  <a:lnTo>
                    <a:pt x="0" y="2551"/>
                  </a:lnTo>
                  <a:lnTo>
                    <a:pt x="2551" y="2551"/>
                  </a:lnTo>
                  <a:lnTo>
                    <a:pt x="2551" y="1"/>
                  </a:lnTo>
                  <a:close/>
                </a:path>
              </a:pathLst>
            </a:custGeom>
            <a:solidFill>
              <a:srgbClr val="08FF9D">
                <a:alpha val="43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19"/>
            <p:cNvSpPr/>
            <p:nvPr/>
          </p:nvSpPr>
          <p:spPr>
            <a:xfrm>
              <a:off x="7656530" y="314764"/>
              <a:ext cx="33642" cy="33590"/>
            </a:xfrm>
            <a:custGeom>
              <a:rect b="b" l="l" r="r" t="t"/>
              <a:pathLst>
                <a:path extrusionOk="0" h="1312" w="1314">
                  <a:moveTo>
                    <a:pt x="0" y="0"/>
                  </a:moveTo>
                  <a:lnTo>
                    <a:pt x="0" y="1311"/>
                  </a:lnTo>
                  <a:lnTo>
                    <a:pt x="1313" y="1311"/>
                  </a:lnTo>
                  <a:lnTo>
                    <a:pt x="1313" y="0"/>
                  </a:lnTo>
                  <a:close/>
                </a:path>
              </a:pathLst>
            </a:custGeom>
            <a:solidFill>
              <a:srgbClr val="08FF9D">
                <a:alpha val="43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19"/>
            <p:cNvSpPr/>
            <p:nvPr/>
          </p:nvSpPr>
          <p:spPr>
            <a:xfrm>
              <a:off x="5763602" y="4848908"/>
              <a:ext cx="33590" cy="33590"/>
            </a:xfrm>
            <a:custGeom>
              <a:rect b="b" l="l" r="r" t="t"/>
              <a:pathLst>
                <a:path extrusionOk="0" h="1312" w="1312">
                  <a:moveTo>
                    <a:pt x="1" y="1"/>
                  </a:moveTo>
                  <a:lnTo>
                    <a:pt x="1" y="1312"/>
                  </a:lnTo>
                  <a:lnTo>
                    <a:pt x="1312" y="1312"/>
                  </a:lnTo>
                  <a:lnTo>
                    <a:pt x="1312" y="1"/>
                  </a:lnTo>
                  <a:close/>
                </a:path>
              </a:pathLst>
            </a:custGeom>
            <a:solidFill>
              <a:srgbClr val="08FF9D">
                <a:alpha val="43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19"/>
            <p:cNvSpPr/>
            <p:nvPr/>
          </p:nvSpPr>
          <p:spPr>
            <a:xfrm>
              <a:off x="304925" y="3170410"/>
              <a:ext cx="65338" cy="65338"/>
            </a:xfrm>
            <a:custGeom>
              <a:rect b="b" l="l" r="r" t="t"/>
              <a:pathLst>
                <a:path extrusionOk="0" h="2552" w="2552">
                  <a:moveTo>
                    <a:pt x="0" y="1"/>
                  </a:moveTo>
                  <a:lnTo>
                    <a:pt x="0" y="2551"/>
                  </a:lnTo>
                  <a:lnTo>
                    <a:pt x="2551" y="2551"/>
                  </a:lnTo>
                  <a:lnTo>
                    <a:pt x="2551" y="1"/>
                  </a:lnTo>
                  <a:close/>
                </a:path>
              </a:pathLst>
            </a:custGeom>
            <a:solidFill>
              <a:srgbClr val="08FF9D">
                <a:alpha val="43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4" name="Google Shape;424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25" name="Google Shape;425;p2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26" name="Google Shape;426;p20"/>
          <p:cNvSpPr txBox="1"/>
          <p:nvPr>
            <p:ph idx="1" type="subTitle"/>
          </p:nvPr>
        </p:nvSpPr>
        <p:spPr>
          <a:xfrm>
            <a:off x="806794" y="1800976"/>
            <a:ext cx="2372400" cy="1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27" name="Google Shape;427;p20"/>
          <p:cNvSpPr txBox="1"/>
          <p:nvPr>
            <p:ph idx="2" type="subTitle"/>
          </p:nvPr>
        </p:nvSpPr>
        <p:spPr>
          <a:xfrm>
            <a:off x="3385795" y="1800986"/>
            <a:ext cx="2372400" cy="1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28" name="Google Shape;428;p20"/>
          <p:cNvSpPr txBox="1"/>
          <p:nvPr>
            <p:ph idx="3" type="subTitle"/>
          </p:nvPr>
        </p:nvSpPr>
        <p:spPr>
          <a:xfrm>
            <a:off x="806794" y="3508500"/>
            <a:ext cx="2372400" cy="110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29" name="Google Shape;429;p20"/>
          <p:cNvSpPr txBox="1"/>
          <p:nvPr>
            <p:ph idx="4" type="subTitle"/>
          </p:nvPr>
        </p:nvSpPr>
        <p:spPr>
          <a:xfrm>
            <a:off x="3385806" y="3508500"/>
            <a:ext cx="2372400" cy="110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30" name="Google Shape;430;p20"/>
          <p:cNvSpPr txBox="1"/>
          <p:nvPr>
            <p:ph idx="5" type="subTitle"/>
          </p:nvPr>
        </p:nvSpPr>
        <p:spPr>
          <a:xfrm>
            <a:off x="5964806" y="1800986"/>
            <a:ext cx="2372400" cy="1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31" name="Google Shape;431;p20"/>
          <p:cNvSpPr txBox="1"/>
          <p:nvPr>
            <p:ph idx="6" type="subTitle"/>
          </p:nvPr>
        </p:nvSpPr>
        <p:spPr>
          <a:xfrm>
            <a:off x="5964806" y="3508500"/>
            <a:ext cx="2372400" cy="110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32" name="Google Shape;432;p20"/>
          <p:cNvSpPr txBox="1"/>
          <p:nvPr>
            <p:ph idx="7" type="subTitle"/>
          </p:nvPr>
        </p:nvSpPr>
        <p:spPr>
          <a:xfrm>
            <a:off x="806794" y="1060275"/>
            <a:ext cx="2372400" cy="74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1800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>
                <a:latin typeface="Michroma"/>
                <a:ea typeface="Michroma"/>
                <a:cs typeface="Michroma"/>
                <a:sym typeface="Michrom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>
                <a:latin typeface="Michroma"/>
                <a:ea typeface="Michroma"/>
                <a:cs typeface="Michroma"/>
                <a:sym typeface="Michrom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>
                <a:latin typeface="Michroma"/>
                <a:ea typeface="Michroma"/>
                <a:cs typeface="Michroma"/>
                <a:sym typeface="Michrom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>
                <a:latin typeface="Michroma"/>
                <a:ea typeface="Michroma"/>
                <a:cs typeface="Michroma"/>
                <a:sym typeface="Michrom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>
                <a:latin typeface="Michroma"/>
                <a:ea typeface="Michroma"/>
                <a:cs typeface="Michroma"/>
                <a:sym typeface="Michrom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>
                <a:latin typeface="Michroma"/>
                <a:ea typeface="Michroma"/>
                <a:cs typeface="Michroma"/>
                <a:sym typeface="Michrom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>
                <a:latin typeface="Michroma"/>
                <a:ea typeface="Michroma"/>
                <a:cs typeface="Michroma"/>
                <a:sym typeface="Michrom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>
                <a:latin typeface="Michroma"/>
                <a:ea typeface="Michroma"/>
                <a:cs typeface="Michroma"/>
                <a:sym typeface="Michroma"/>
              </a:defRPr>
            </a:lvl9pPr>
          </a:lstStyle>
          <a:p/>
        </p:txBody>
      </p:sp>
      <p:sp>
        <p:nvSpPr>
          <p:cNvPr id="433" name="Google Shape;433;p20"/>
          <p:cNvSpPr txBox="1"/>
          <p:nvPr>
            <p:ph idx="8" type="subTitle"/>
          </p:nvPr>
        </p:nvSpPr>
        <p:spPr>
          <a:xfrm>
            <a:off x="3385806" y="1060275"/>
            <a:ext cx="2372400" cy="74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1800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>
                <a:latin typeface="Michroma"/>
                <a:ea typeface="Michroma"/>
                <a:cs typeface="Michroma"/>
                <a:sym typeface="Michrom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>
                <a:latin typeface="Michroma"/>
                <a:ea typeface="Michroma"/>
                <a:cs typeface="Michroma"/>
                <a:sym typeface="Michrom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>
                <a:latin typeface="Michroma"/>
                <a:ea typeface="Michroma"/>
                <a:cs typeface="Michroma"/>
                <a:sym typeface="Michrom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>
                <a:latin typeface="Michroma"/>
                <a:ea typeface="Michroma"/>
                <a:cs typeface="Michroma"/>
                <a:sym typeface="Michrom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>
                <a:latin typeface="Michroma"/>
                <a:ea typeface="Michroma"/>
                <a:cs typeface="Michroma"/>
                <a:sym typeface="Michrom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>
                <a:latin typeface="Michroma"/>
                <a:ea typeface="Michroma"/>
                <a:cs typeface="Michroma"/>
                <a:sym typeface="Michrom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>
                <a:latin typeface="Michroma"/>
                <a:ea typeface="Michroma"/>
                <a:cs typeface="Michroma"/>
                <a:sym typeface="Michrom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>
                <a:latin typeface="Michroma"/>
                <a:ea typeface="Michroma"/>
                <a:cs typeface="Michroma"/>
                <a:sym typeface="Michroma"/>
              </a:defRPr>
            </a:lvl9pPr>
          </a:lstStyle>
          <a:p/>
        </p:txBody>
      </p:sp>
      <p:sp>
        <p:nvSpPr>
          <p:cNvPr id="434" name="Google Shape;434;p20"/>
          <p:cNvSpPr txBox="1"/>
          <p:nvPr>
            <p:ph idx="9" type="subTitle"/>
          </p:nvPr>
        </p:nvSpPr>
        <p:spPr>
          <a:xfrm>
            <a:off x="5964806" y="1060275"/>
            <a:ext cx="2372400" cy="74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1800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>
                <a:latin typeface="Michroma"/>
                <a:ea typeface="Michroma"/>
                <a:cs typeface="Michroma"/>
                <a:sym typeface="Michrom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>
                <a:latin typeface="Michroma"/>
                <a:ea typeface="Michroma"/>
                <a:cs typeface="Michroma"/>
                <a:sym typeface="Michrom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>
                <a:latin typeface="Michroma"/>
                <a:ea typeface="Michroma"/>
                <a:cs typeface="Michroma"/>
                <a:sym typeface="Michrom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>
                <a:latin typeface="Michroma"/>
                <a:ea typeface="Michroma"/>
                <a:cs typeface="Michroma"/>
                <a:sym typeface="Michrom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>
                <a:latin typeface="Michroma"/>
                <a:ea typeface="Michroma"/>
                <a:cs typeface="Michroma"/>
                <a:sym typeface="Michrom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>
                <a:latin typeface="Michroma"/>
                <a:ea typeface="Michroma"/>
                <a:cs typeface="Michroma"/>
                <a:sym typeface="Michrom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>
                <a:latin typeface="Michroma"/>
                <a:ea typeface="Michroma"/>
                <a:cs typeface="Michroma"/>
                <a:sym typeface="Michrom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>
                <a:latin typeface="Michroma"/>
                <a:ea typeface="Michroma"/>
                <a:cs typeface="Michroma"/>
                <a:sym typeface="Michroma"/>
              </a:defRPr>
            </a:lvl9pPr>
          </a:lstStyle>
          <a:p/>
        </p:txBody>
      </p:sp>
      <p:sp>
        <p:nvSpPr>
          <p:cNvPr id="435" name="Google Shape;435;p20"/>
          <p:cNvSpPr txBox="1"/>
          <p:nvPr>
            <p:ph idx="13" type="subTitle"/>
          </p:nvPr>
        </p:nvSpPr>
        <p:spPr>
          <a:xfrm>
            <a:off x="806794" y="2845800"/>
            <a:ext cx="2372400" cy="73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1800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>
                <a:latin typeface="Michroma"/>
                <a:ea typeface="Michroma"/>
                <a:cs typeface="Michroma"/>
                <a:sym typeface="Michrom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>
                <a:latin typeface="Michroma"/>
                <a:ea typeface="Michroma"/>
                <a:cs typeface="Michroma"/>
                <a:sym typeface="Michrom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>
                <a:latin typeface="Michroma"/>
                <a:ea typeface="Michroma"/>
                <a:cs typeface="Michroma"/>
                <a:sym typeface="Michrom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>
                <a:latin typeface="Michroma"/>
                <a:ea typeface="Michroma"/>
                <a:cs typeface="Michroma"/>
                <a:sym typeface="Michrom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>
                <a:latin typeface="Michroma"/>
                <a:ea typeface="Michroma"/>
                <a:cs typeface="Michroma"/>
                <a:sym typeface="Michrom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>
                <a:latin typeface="Michroma"/>
                <a:ea typeface="Michroma"/>
                <a:cs typeface="Michroma"/>
                <a:sym typeface="Michrom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>
                <a:latin typeface="Michroma"/>
                <a:ea typeface="Michroma"/>
                <a:cs typeface="Michroma"/>
                <a:sym typeface="Michrom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>
                <a:latin typeface="Michroma"/>
                <a:ea typeface="Michroma"/>
                <a:cs typeface="Michroma"/>
                <a:sym typeface="Michroma"/>
              </a:defRPr>
            </a:lvl9pPr>
          </a:lstStyle>
          <a:p/>
        </p:txBody>
      </p:sp>
      <p:sp>
        <p:nvSpPr>
          <p:cNvPr id="436" name="Google Shape;436;p20"/>
          <p:cNvSpPr txBox="1"/>
          <p:nvPr>
            <p:ph idx="14" type="subTitle"/>
          </p:nvPr>
        </p:nvSpPr>
        <p:spPr>
          <a:xfrm>
            <a:off x="3385795" y="2845800"/>
            <a:ext cx="2368200" cy="74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1800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>
                <a:latin typeface="Michroma"/>
                <a:ea typeface="Michroma"/>
                <a:cs typeface="Michroma"/>
                <a:sym typeface="Michrom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>
                <a:latin typeface="Michroma"/>
                <a:ea typeface="Michroma"/>
                <a:cs typeface="Michroma"/>
                <a:sym typeface="Michrom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>
                <a:latin typeface="Michroma"/>
                <a:ea typeface="Michroma"/>
                <a:cs typeface="Michroma"/>
                <a:sym typeface="Michrom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>
                <a:latin typeface="Michroma"/>
                <a:ea typeface="Michroma"/>
                <a:cs typeface="Michroma"/>
                <a:sym typeface="Michrom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>
                <a:latin typeface="Michroma"/>
                <a:ea typeface="Michroma"/>
                <a:cs typeface="Michroma"/>
                <a:sym typeface="Michrom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>
                <a:latin typeface="Michroma"/>
                <a:ea typeface="Michroma"/>
                <a:cs typeface="Michroma"/>
                <a:sym typeface="Michrom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>
                <a:latin typeface="Michroma"/>
                <a:ea typeface="Michroma"/>
                <a:cs typeface="Michroma"/>
                <a:sym typeface="Michrom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>
                <a:latin typeface="Michroma"/>
                <a:ea typeface="Michroma"/>
                <a:cs typeface="Michroma"/>
                <a:sym typeface="Michroma"/>
              </a:defRPr>
            </a:lvl9pPr>
          </a:lstStyle>
          <a:p/>
        </p:txBody>
      </p:sp>
      <p:sp>
        <p:nvSpPr>
          <p:cNvPr id="437" name="Google Shape;437;p20"/>
          <p:cNvSpPr txBox="1"/>
          <p:nvPr>
            <p:ph idx="15" type="subTitle"/>
          </p:nvPr>
        </p:nvSpPr>
        <p:spPr>
          <a:xfrm>
            <a:off x="5964806" y="2845800"/>
            <a:ext cx="2368200" cy="74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1800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>
                <a:latin typeface="Michroma"/>
                <a:ea typeface="Michroma"/>
                <a:cs typeface="Michroma"/>
                <a:sym typeface="Michrom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>
                <a:latin typeface="Michroma"/>
                <a:ea typeface="Michroma"/>
                <a:cs typeface="Michroma"/>
                <a:sym typeface="Michrom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>
                <a:latin typeface="Michroma"/>
                <a:ea typeface="Michroma"/>
                <a:cs typeface="Michroma"/>
                <a:sym typeface="Michrom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>
                <a:latin typeface="Michroma"/>
                <a:ea typeface="Michroma"/>
                <a:cs typeface="Michroma"/>
                <a:sym typeface="Michrom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>
                <a:latin typeface="Michroma"/>
                <a:ea typeface="Michroma"/>
                <a:cs typeface="Michroma"/>
                <a:sym typeface="Michrom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>
                <a:latin typeface="Michroma"/>
                <a:ea typeface="Michroma"/>
                <a:cs typeface="Michroma"/>
                <a:sym typeface="Michrom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>
                <a:latin typeface="Michroma"/>
                <a:ea typeface="Michroma"/>
                <a:cs typeface="Michroma"/>
                <a:sym typeface="Michrom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>
                <a:latin typeface="Michroma"/>
                <a:ea typeface="Michroma"/>
                <a:cs typeface="Michroma"/>
                <a:sym typeface="Michroma"/>
              </a:defRPr>
            </a:lvl9pPr>
          </a:lstStyle>
          <a:p/>
        </p:txBody>
      </p:sp>
      <p:grpSp>
        <p:nvGrpSpPr>
          <p:cNvPr id="438" name="Google Shape;438;p20"/>
          <p:cNvGrpSpPr/>
          <p:nvPr/>
        </p:nvGrpSpPr>
        <p:grpSpPr>
          <a:xfrm>
            <a:off x="-1805925" y="226575"/>
            <a:ext cx="12708899" cy="4802300"/>
            <a:chOff x="-1805925" y="226575"/>
            <a:chExt cx="12708899" cy="4802300"/>
          </a:xfrm>
        </p:grpSpPr>
        <p:grpSp>
          <p:nvGrpSpPr>
            <p:cNvPr id="439" name="Google Shape;439;p20"/>
            <p:cNvGrpSpPr/>
            <p:nvPr/>
          </p:nvGrpSpPr>
          <p:grpSpPr>
            <a:xfrm>
              <a:off x="-1805925" y="4216202"/>
              <a:ext cx="2519149" cy="812673"/>
              <a:chOff x="-762000" y="3038850"/>
              <a:chExt cx="2519149" cy="812673"/>
            </a:xfrm>
          </p:grpSpPr>
          <p:sp>
            <p:nvSpPr>
              <p:cNvPr id="440" name="Google Shape;440;p20"/>
              <p:cNvSpPr/>
              <p:nvPr/>
            </p:nvSpPr>
            <p:spPr>
              <a:xfrm>
                <a:off x="-132986" y="3071497"/>
                <a:ext cx="1832321" cy="14201"/>
              </a:xfrm>
              <a:custGeom>
                <a:rect b="b" l="l" r="r" t="t"/>
                <a:pathLst>
                  <a:path extrusionOk="0" h="358" w="46192">
                    <a:moveTo>
                      <a:pt x="0" y="0"/>
                    </a:moveTo>
                    <a:lnTo>
                      <a:pt x="0" y="358"/>
                    </a:lnTo>
                    <a:lnTo>
                      <a:pt x="46191" y="358"/>
                    </a:lnTo>
                    <a:lnTo>
                      <a:pt x="4619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1" name="Google Shape;441;p20"/>
              <p:cNvSpPr/>
              <p:nvPr/>
            </p:nvSpPr>
            <p:spPr>
              <a:xfrm>
                <a:off x="1687215" y="3236674"/>
                <a:ext cx="69934" cy="69894"/>
              </a:xfrm>
              <a:custGeom>
                <a:rect b="b" l="l" r="r" t="t"/>
                <a:pathLst>
                  <a:path extrusionOk="0" h="1762" w="1763">
                    <a:moveTo>
                      <a:pt x="881" y="0"/>
                    </a:moveTo>
                    <a:cubicBezTo>
                      <a:pt x="394" y="0"/>
                      <a:pt x="1" y="394"/>
                      <a:pt x="1" y="880"/>
                    </a:cubicBezTo>
                    <a:cubicBezTo>
                      <a:pt x="1" y="1366"/>
                      <a:pt x="394" y="1762"/>
                      <a:pt x="881" y="1762"/>
                    </a:cubicBezTo>
                    <a:cubicBezTo>
                      <a:pt x="1367" y="1762"/>
                      <a:pt x="1762" y="1366"/>
                      <a:pt x="1762" y="880"/>
                    </a:cubicBezTo>
                    <a:cubicBezTo>
                      <a:pt x="1762" y="394"/>
                      <a:pt x="1367" y="0"/>
                      <a:pt x="88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2" name="Google Shape;442;p20"/>
              <p:cNvSpPr/>
              <p:nvPr/>
            </p:nvSpPr>
            <p:spPr>
              <a:xfrm>
                <a:off x="1687215" y="3038850"/>
                <a:ext cx="69934" cy="69934"/>
              </a:xfrm>
              <a:custGeom>
                <a:rect b="b" l="l" r="r" t="t"/>
                <a:pathLst>
                  <a:path extrusionOk="0" h="1763" w="1763">
                    <a:moveTo>
                      <a:pt x="881" y="1"/>
                    </a:moveTo>
                    <a:cubicBezTo>
                      <a:pt x="394" y="1"/>
                      <a:pt x="1" y="396"/>
                      <a:pt x="1" y="882"/>
                    </a:cubicBezTo>
                    <a:cubicBezTo>
                      <a:pt x="1" y="1369"/>
                      <a:pt x="394" y="1762"/>
                      <a:pt x="881" y="1762"/>
                    </a:cubicBezTo>
                    <a:cubicBezTo>
                      <a:pt x="1367" y="1762"/>
                      <a:pt x="1762" y="1369"/>
                      <a:pt x="1762" y="882"/>
                    </a:cubicBezTo>
                    <a:cubicBezTo>
                      <a:pt x="1762" y="396"/>
                      <a:pt x="1367" y="1"/>
                      <a:pt x="88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3" name="Google Shape;443;p20"/>
              <p:cNvSpPr/>
              <p:nvPr/>
            </p:nvSpPr>
            <p:spPr>
              <a:xfrm>
                <a:off x="-762000" y="3265988"/>
                <a:ext cx="2461329" cy="263392"/>
              </a:xfrm>
              <a:custGeom>
                <a:rect b="b" l="l" r="r" t="t"/>
                <a:pathLst>
                  <a:path extrusionOk="0" h="6640" w="62049">
                    <a:moveTo>
                      <a:pt x="51049" y="1"/>
                    </a:moveTo>
                    <a:lnTo>
                      <a:pt x="48597" y="6282"/>
                    </a:lnTo>
                    <a:lnTo>
                      <a:pt x="25352" y="6282"/>
                    </a:lnTo>
                    <a:lnTo>
                      <a:pt x="21676" y="2682"/>
                    </a:lnTo>
                    <a:lnTo>
                      <a:pt x="0" y="2682"/>
                    </a:lnTo>
                    <a:lnTo>
                      <a:pt x="0" y="3039"/>
                    </a:lnTo>
                    <a:lnTo>
                      <a:pt x="21530" y="3039"/>
                    </a:lnTo>
                    <a:lnTo>
                      <a:pt x="25207" y="6640"/>
                    </a:lnTo>
                    <a:lnTo>
                      <a:pt x="48843" y="6640"/>
                    </a:lnTo>
                    <a:lnTo>
                      <a:pt x="51294" y="358"/>
                    </a:lnTo>
                    <a:lnTo>
                      <a:pt x="62048" y="358"/>
                    </a:lnTo>
                    <a:lnTo>
                      <a:pt x="6204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4" name="Google Shape;444;p20"/>
              <p:cNvSpPr/>
              <p:nvPr/>
            </p:nvSpPr>
            <p:spPr>
              <a:xfrm>
                <a:off x="-670883" y="3199148"/>
                <a:ext cx="1790591" cy="506475"/>
              </a:xfrm>
              <a:custGeom>
                <a:rect b="b" l="l" r="r" t="t"/>
                <a:pathLst>
                  <a:path extrusionOk="0" h="12768" w="45140">
                    <a:moveTo>
                      <a:pt x="0" y="1"/>
                    </a:moveTo>
                    <a:lnTo>
                      <a:pt x="0" y="357"/>
                    </a:lnTo>
                    <a:lnTo>
                      <a:pt x="25255" y="357"/>
                    </a:lnTo>
                    <a:lnTo>
                      <a:pt x="25255" y="12768"/>
                    </a:lnTo>
                    <a:lnTo>
                      <a:pt x="44610" y="12768"/>
                    </a:lnTo>
                    <a:lnTo>
                      <a:pt x="44610" y="1561"/>
                    </a:lnTo>
                    <a:cubicBezTo>
                      <a:pt x="44916" y="1468"/>
                      <a:pt x="45140" y="1185"/>
                      <a:pt x="45140" y="849"/>
                    </a:cubicBezTo>
                    <a:cubicBezTo>
                      <a:pt x="45140" y="438"/>
                      <a:pt x="44806" y="102"/>
                      <a:pt x="44392" y="102"/>
                    </a:cubicBezTo>
                    <a:cubicBezTo>
                      <a:pt x="43981" y="102"/>
                      <a:pt x="43645" y="438"/>
                      <a:pt x="43645" y="849"/>
                    </a:cubicBezTo>
                    <a:cubicBezTo>
                      <a:pt x="43645" y="1213"/>
                      <a:pt x="43908" y="1515"/>
                      <a:pt x="44252" y="1583"/>
                    </a:cubicBezTo>
                    <a:lnTo>
                      <a:pt x="44252" y="12410"/>
                    </a:lnTo>
                    <a:lnTo>
                      <a:pt x="25613" y="12410"/>
                    </a:lnTo>
                    <a:lnTo>
                      <a:pt x="2561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5" name="Google Shape;445;p20"/>
              <p:cNvSpPr/>
              <p:nvPr/>
            </p:nvSpPr>
            <p:spPr>
              <a:xfrm>
                <a:off x="-734629" y="3632202"/>
                <a:ext cx="2319993" cy="219322"/>
              </a:xfrm>
              <a:custGeom>
                <a:rect b="b" l="l" r="r" t="t"/>
                <a:pathLst>
                  <a:path extrusionOk="0" h="5529" w="58486">
                    <a:moveTo>
                      <a:pt x="33717" y="0"/>
                    </a:moveTo>
                    <a:lnTo>
                      <a:pt x="33717" y="5170"/>
                    </a:lnTo>
                    <a:lnTo>
                      <a:pt x="0" y="5170"/>
                    </a:lnTo>
                    <a:lnTo>
                      <a:pt x="0" y="5528"/>
                    </a:lnTo>
                    <a:lnTo>
                      <a:pt x="34075" y="5528"/>
                    </a:lnTo>
                    <a:lnTo>
                      <a:pt x="34075" y="358"/>
                    </a:lnTo>
                    <a:lnTo>
                      <a:pt x="50369" y="358"/>
                    </a:lnTo>
                    <a:lnTo>
                      <a:pt x="52667" y="2655"/>
                    </a:lnTo>
                    <a:lnTo>
                      <a:pt x="56738" y="2655"/>
                    </a:lnTo>
                    <a:cubicBezTo>
                      <a:pt x="56807" y="3075"/>
                      <a:pt x="57167" y="3395"/>
                      <a:pt x="57606" y="3395"/>
                    </a:cubicBezTo>
                    <a:cubicBezTo>
                      <a:pt x="58092" y="3395"/>
                      <a:pt x="58485" y="3001"/>
                      <a:pt x="58485" y="2515"/>
                    </a:cubicBezTo>
                    <a:cubicBezTo>
                      <a:pt x="58485" y="2029"/>
                      <a:pt x="58092" y="1633"/>
                      <a:pt x="57606" y="1633"/>
                    </a:cubicBezTo>
                    <a:cubicBezTo>
                      <a:pt x="57194" y="1633"/>
                      <a:pt x="56852" y="1916"/>
                      <a:pt x="56755" y="2297"/>
                    </a:cubicBezTo>
                    <a:lnTo>
                      <a:pt x="52815" y="2297"/>
                    </a:lnTo>
                    <a:lnTo>
                      <a:pt x="5051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46" name="Google Shape;446;p20"/>
            <p:cNvGrpSpPr/>
            <p:nvPr/>
          </p:nvGrpSpPr>
          <p:grpSpPr>
            <a:xfrm rot="10800000">
              <a:off x="8441701" y="226575"/>
              <a:ext cx="2461273" cy="638495"/>
              <a:chOff x="-762000" y="2284255"/>
              <a:chExt cx="2461273" cy="638495"/>
            </a:xfrm>
          </p:grpSpPr>
          <p:grpSp>
            <p:nvGrpSpPr>
              <p:cNvPr id="447" name="Google Shape;447;p20"/>
              <p:cNvGrpSpPr/>
              <p:nvPr/>
            </p:nvGrpSpPr>
            <p:grpSpPr>
              <a:xfrm>
                <a:off x="-762000" y="2284255"/>
                <a:ext cx="2461273" cy="638495"/>
                <a:chOff x="-762000" y="2284255"/>
                <a:chExt cx="2461273" cy="638495"/>
              </a:xfrm>
            </p:grpSpPr>
            <p:sp>
              <p:nvSpPr>
                <p:cNvPr id="448" name="Google Shape;448;p20"/>
                <p:cNvSpPr/>
                <p:nvPr/>
              </p:nvSpPr>
              <p:spPr>
                <a:xfrm rot="-5400000">
                  <a:off x="191803" y="1506823"/>
                  <a:ext cx="441642" cy="2349247"/>
                </a:xfrm>
                <a:custGeom>
                  <a:rect b="b" l="l" r="r" t="t"/>
                  <a:pathLst>
                    <a:path extrusionOk="0" h="54252" w="10199">
                      <a:moveTo>
                        <a:pt x="0" y="0"/>
                      </a:moveTo>
                      <a:lnTo>
                        <a:pt x="0" y="17536"/>
                      </a:lnTo>
                      <a:lnTo>
                        <a:pt x="9864" y="17536"/>
                      </a:lnTo>
                      <a:lnTo>
                        <a:pt x="9864" y="54252"/>
                      </a:lnTo>
                      <a:lnTo>
                        <a:pt x="10199" y="54252"/>
                      </a:lnTo>
                      <a:lnTo>
                        <a:pt x="10199" y="17203"/>
                      </a:lnTo>
                      <a:lnTo>
                        <a:pt x="334" y="17203"/>
                      </a:lnTo>
                      <a:lnTo>
                        <a:pt x="334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9" name="Google Shape;449;p20"/>
                <p:cNvSpPr/>
                <p:nvPr/>
              </p:nvSpPr>
              <p:spPr>
                <a:xfrm rot="-5400000">
                  <a:off x="209732" y="1433209"/>
                  <a:ext cx="638495" cy="2340587"/>
                </a:xfrm>
                <a:custGeom>
                  <a:rect b="b" l="l" r="r" t="t"/>
                  <a:pathLst>
                    <a:path extrusionOk="0" h="54052" w="14745">
                      <a:moveTo>
                        <a:pt x="14412" y="1"/>
                      </a:moveTo>
                      <a:lnTo>
                        <a:pt x="14412" y="41221"/>
                      </a:lnTo>
                      <a:lnTo>
                        <a:pt x="473" y="41221"/>
                      </a:lnTo>
                      <a:lnTo>
                        <a:pt x="473" y="52699"/>
                      </a:lnTo>
                      <a:cubicBezTo>
                        <a:pt x="200" y="52792"/>
                        <a:pt x="1" y="53049"/>
                        <a:pt x="1" y="53355"/>
                      </a:cubicBezTo>
                      <a:cubicBezTo>
                        <a:pt x="1" y="53741"/>
                        <a:pt x="313" y="54051"/>
                        <a:pt x="699" y="54051"/>
                      </a:cubicBezTo>
                      <a:cubicBezTo>
                        <a:pt x="1084" y="54051"/>
                        <a:pt x="1395" y="53741"/>
                        <a:pt x="1395" y="53355"/>
                      </a:cubicBezTo>
                      <a:cubicBezTo>
                        <a:pt x="1395" y="53007"/>
                        <a:pt x="1139" y="52722"/>
                        <a:pt x="807" y="52669"/>
                      </a:cubicBezTo>
                      <a:lnTo>
                        <a:pt x="807" y="41553"/>
                      </a:lnTo>
                      <a:lnTo>
                        <a:pt x="14745" y="41553"/>
                      </a:lnTo>
                      <a:lnTo>
                        <a:pt x="14745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450" name="Google Shape;450;p20"/>
              <p:cNvSpPr/>
              <p:nvPr/>
            </p:nvSpPr>
            <p:spPr>
              <a:xfrm rot="-5400000">
                <a:off x="1574113" y="2431409"/>
                <a:ext cx="76299" cy="76342"/>
              </a:xfrm>
              <a:custGeom>
                <a:rect b="b" l="l" r="r" t="t"/>
                <a:pathLst>
                  <a:path extrusionOk="0" h="1763" w="1762">
                    <a:moveTo>
                      <a:pt x="880" y="1"/>
                    </a:moveTo>
                    <a:cubicBezTo>
                      <a:pt x="394" y="1"/>
                      <a:pt x="0" y="394"/>
                      <a:pt x="0" y="880"/>
                    </a:cubicBezTo>
                    <a:cubicBezTo>
                      <a:pt x="0" y="1367"/>
                      <a:pt x="394" y="1762"/>
                      <a:pt x="880" y="1762"/>
                    </a:cubicBezTo>
                    <a:cubicBezTo>
                      <a:pt x="1366" y="1762"/>
                      <a:pt x="1762" y="1367"/>
                      <a:pt x="1762" y="880"/>
                    </a:cubicBezTo>
                    <a:cubicBezTo>
                      <a:pt x="1762" y="394"/>
                      <a:pt x="1366" y="1"/>
                      <a:pt x="8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451" name="Google Shape;451;p20"/>
          <p:cNvGrpSpPr/>
          <p:nvPr/>
        </p:nvGrpSpPr>
        <p:grpSpPr>
          <a:xfrm>
            <a:off x="227600" y="216214"/>
            <a:ext cx="8560397" cy="4706933"/>
            <a:chOff x="227600" y="216214"/>
            <a:chExt cx="8560397" cy="4706933"/>
          </a:xfrm>
        </p:grpSpPr>
        <p:sp>
          <p:nvSpPr>
            <p:cNvPr id="452" name="Google Shape;452;p20"/>
            <p:cNvSpPr/>
            <p:nvPr/>
          </p:nvSpPr>
          <p:spPr>
            <a:xfrm>
              <a:off x="317694" y="1017725"/>
              <a:ext cx="118821" cy="118847"/>
            </a:xfrm>
            <a:custGeom>
              <a:rect b="b" l="l" r="r" t="t"/>
              <a:pathLst>
                <a:path extrusionOk="0" h="4642" w="4641">
                  <a:moveTo>
                    <a:pt x="0" y="1"/>
                  </a:moveTo>
                  <a:lnTo>
                    <a:pt x="0" y="4641"/>
                  </a:lnTo>
                  <a:lnTo>
                    <a:pt x="4641" y="4641"/>
                  </a:lnTo>
                  <a:lnTo>
                    <a:pt x="4641" y="1"/>
                  </a:lnTo>
                  <a:close/>
                </a:path>
              </a:pathLst>
            </a:custGeom>
            <a:solidFill>
              <a:srgbClr val="08FF9D">
                <a:alpha val="43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20"/>
            <p:cNvSpPr/>
            <p:nvPr/>
          </p:nvSpPr>
          <p:spPr>
            <a:xfrm>
              <a:off x="227600" y="3135710"/>
              <a:ext cx="65338" cy="65338"/>
            </a:xfrm>
            <a:custGeom>
              <a:rect b="b" l="l" r="r" t="t"/>
              <a:pathLst>
                <a:path extrusionOk="0" h="2552" w="2552">
                  <a:moveTo>
                    <a:pt x="0" y="1"/>
                  </a:moveTo>
                  <a:lnTo>
                    <a:pt x="0" y="2551"/>
                  </a:lnTo>
                  <a:lnTo>
                    <a:pt x="2551" y="2551"/>
                  </a:lnTo>
                  <a:lnTo>
                    <a:pt x="2551" y="1"/>
                  </a:lnTo>
                  <a:close/>
                </a:path>
              </a:pathLst>
            </a:custGeom>
            <a:solidFill>
              <a:srgbClr val="08FF9D">
                <a:alpha val="43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20"/>
            <p:cNvSpPr/>
            <p:nvPr/>
          </p:nvSpPr>
          <p:spPr>
            <a:xfrm>
              <a:off x="8722685" y="3229615"/>
              <a:ext cx="65312" cy="65338"/>
            </a:xfrm>
            <a:custGeom>
              <a:rect b="b" l="l" r="r" t="t"/>
              <a:pathLst>
                <a:path extrusionOk="0" h="2552" w="2551">
                  <a:moveTo>
                    <a:pt x="0" y="1"/>
                  </a:moveTo>
                  <a:lnTo>
                    <a:pt x="0" y="2551"/>
                  </a:lnTo>
                  <a:lnTo>
                    <a:pt x="2551" y="2551"/>
                  </a:lnTo>
                  <a:lnTo>
                    <a:pt x="2551" y="1"/>
                  </a:lnTo>
                  <a:close/>
                </a:path>
              </a:pathLst>
            </a:custGeom>
            <a:solidFill>
              <a:srgbClr val="08FF9D">
                <a:alpha val="43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20"/>
            <p:cNvSpPr/>
            <p:nvPr/>
          </p:nvSpPr>
          <p:spPr>
            <a:xfrm>
              <a:off x="7028605" y="216214"/>
              <a:ext cx="33642" cy="33590"/>
            </a:xfrm>
            <a:custGeom>
              <a:rect b="b" l="l" r="r" t="t"/>
              <a:pathLst>
                <a:path extrusionOk="0" h="1312" w="1314">
                  <a:moveTo>
                    <a:pt x="0" y="0"/>
                  </a:moveTo>
                  <a:lnTo>
                    <a:pt x="0" y="1311"/>
                  </a:lnTo>
                  <a:lnTo>
                    <a:pt x="1313" y="1311"/>
                  </a:lnTo>
                  <a:lnTo>
                    <a:pt x="1313" y="0"/>
                  </a:lnTo>
                  <a:close/>
                </a:path>
              </a:pathLst>
            </a:custGeom>
            <a:solidFill>
              <a:srgbClr val="08FF9D">
                <a:alpha val="43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20"/>
            <p:cNvSpPr/>
            <p:nvPr/>
          </p:nvSpPr>
          <p:spPr>
            <a:xfrm>
              <a:off x="6385627" y="4857808"/>
              <a:ext cx="33590" cy="33590"/>
            </a:xfrm>
            <a:custGeom>
              <a:rect b="b" l="l" r="r" t="t"/>
              <a:pathLst>
                <a:path extrusionOk="0" h="1312" w="1312">
                  <a:moveTo>
                    <a:pt x="1" y="1"/>
                  </a:moveTo>
                  <a:lnTo>
                    <a:pt x="1" y="1312"/>
                  </a:lnTo>
                  <a:lnTo>
                    <a:pt x="1312" y="1312"/>
                  </a:lnTo>
                  <a:lnTo>
                    <a:pt x="1312" y="1"/>
                  </a:lnTo>
                  <a:close/>
                </a:path>
              </a:pathLst>
            </a:custGeom>
            <a:solidFill>
              <a:srgbClr val="08FF9D">
                <a:alpha val="43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20"/>
            <p:cNvSpPr/>
            <p:nvPr/>
          </p:nvSpPr>
          <p:spPr>
            <a:xfrm>
              <a:off x="2919225" y="4857810"/>
              <a:ext cx="65338" cy="65338"/>
            </a:xfrm>
            <a:custGeom>
              <a:rect b="b" l="l" r="r" t="t"/>
              <a:pathLst>
                <a:path extrusionOk="0" h="2552" w="2552">
                  <a:moveTo>
                    <a:pt x="0" y="1"/>
                  </a:moveTo>
                  <a:lnTo>
                    <a:pt x="0" y="2551"/>
                  </a:lnTo>
                  <a:lnTo>
                    <a:pt x="2551" y="2551"/>
                  </a:lnTo>
                  <a:lnTo>
                    <a:pt x="2551" y="1"/>
                  </a:lnTo>
                  <a:close/>
                </a:path>
              </a:pathLst>
            </a:custGeom>
            <a:solidFill>
              <a:srgbClr val="08FF9D">
                <a:alpha val="43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58" name="Google Shape;458;p20"/>
          <p:cNvGrpSpPr/>
          <p:nvPr/>
        </p:nvGrpSpPr>
        <p:grpSpPr>
          <a:xfrm>
            <a:off x="-1836525" y="-931676"/>
            <a:ext cx="11836100" cy="7069111"/>
            <a:chOff x="-1836525" y="-931676"/>
            <a:chExt cx="11836100" cy="7069111"/>
          </a:xfrm>
        </p:grpSpPr>
        <p:pic>
          <p:nvPicPr>
            <p:cNvPr id="459" name="Google Shape;459;p2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flipH="1" rot="10434594">
              <a:off x="7278139" y="4638676"/>
              <a:ext cx="2656701" cy="13616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0" name="Google Shape;460;p2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1836525" y="-931676"/>
              <a:ext cx="3736401" cy="13434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oogle Shape;40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3"/>
          <p:cNvSpPr txBox="1"/>
          <p:nvPr>
            <p:ph type="title"/>
          </p:nvPr>
        </p:nvSpPr>
        <p:spPr>
          <a:xfrm>
            <a:off x="1267300" y="2416650"/>
            <a:ext cx="6609300" cy="9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2" name="Google Shape;42;p3"/>
          <p:cNvSpPr txBox="1"/>
          <p:nvPr>
            <p:ph hasCustomPrompt="1" idx="2" type="title"/>
          </p:nvPr>
        </p:nvSpPr>
        <p:spPr>
          <a:xfrm>
            <a:off x="3676350" y="1498650"/>
            <a:ext cx="1791300" cy="841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grpSp>
        <p:nvGrpSpPr>
          <p:cNvPr id="43" name="Google Shape;43;p3"/>
          <p:cNvGrpSpPr/>
          <p:nvPr/>
        </p:nvGrpSpPr>
        <p:grpSpPr>
          <a:xfrm>
            <a:off x="-1246625" y="-1477776"/>
            <a:ext cx="7712647" cy="8021590"/>
            <a:chOff x="-1246625" y="-1477776"/>
            <a:chExt cx="7712647" cy="8021590"/>
          </a:xfrm>
        </p:grpSpPr>
        <p:grpSp>
          <p:nvGrpSpPr>
            <p:cNvPr id="44" name="Google Shape;44;p3"/>
            <p:cNvGrpSpPr/>
            <p:nvPr/>
          </p:nvGrpSpPr>
          <p:grpSpPr>
            <a:xfrm rot="5400000">
              <a:off x="1807500" y="-624537"/>
              <a:ext cx="2519149" cy="812673"/>
              <a:chOff x="-762000" y="3038850"/>
              <a:chExt cx="2519149" cy="812673"/>
            </a:xfrm>
          </p:grpSpPr>
          <p:sp>
            <p:nvSpPr>
              <p:cNvPr id="45" name="Google Shape;45;p3"/>
              <p:cNvSpPr/>
              <p:nvPr/>
            </p:nvSpPr>
            <p:spPr>
              <a:xfrm>
                <a:off x="-132986" y="3071497"/>
                <a:ext cx="1832321" cy="14201"/>
              </a:xfrm>
              <a:custGeom>
                <a:rect b="b" l="l" r="r" t="t"/>
                <a:pathLst>
                  <a:path extrusionOk="0" h="358" w="46192">
                    <a:moveTo>
                      <a:pt x="0" y="0"/>
                    </a:moveTo>
                    <a:lnTo>
                      <a:pt x="0" y="358"/>
                    </a:lnTo>
                    <a:lnTo>
                      <a:pt x="46191" y="358"/>
                    </a:lnTo>
                    <a:lnTo>
                      <a:pt x="4619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" name="Google Shape;46;p3"/>
              <p:cNvSpPr/>
              <p:nvPr/>
            </p:nvSpPr>
            <p:spPr>
              <a:xfrm>
                <a:off x="1687215" y="3236674"/>
                <a:ext cx="69934" cy="69894"/>
              </a:xfrm>
              <a:custGeom>
                <a:rect b="b" l="l" r="r" t="t"/>
                <a:pathLst>
                  <a:path extrusionOk="0" h="1762" w="1763">
                    <a:moveTo>
                      <a:pt x="881" y="0"/>
                    </a:moveTo>
                    <a:cubicBezTo>
                      <a:pt x="394" y="0"/>
                      <a:pt x="1" y="394"/>
                      <a:pt x="1" y="880"/>
                    </a:cubicBezTo>
                    <a:cubicBezTo>
                      <a:pt x="1" y="1366"/>
                      <a:pt x="394" y="1762"/>
                      <a:pt x="881" y="1762"/>
                    </a:cubicBezTo>
                    <a:cubicBezTo>
                      <a:pt x="1367" y="1762"/>
                      <a:pt x="1762" y="1366"/>
                      <a:pt x="1762" y="880"/>
                    </a:cubicBezTo>
                    <a:cubicBezTo>
                      <a:pt x="1762" y="394"/>
                      <a:pt x="1367" y="0"/>
                      <a:pt x="88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" name="Google Shape;47;p3"/>
              <p:cNvSpPr/>
              <p:nvPr/>
            </p:nvSpPr>
            <p:spPr>
              <a:xfrm>
                <a:off x="1687215" y="3038850"/>
                <a:ext cx="69934" cy="69934"/>
              </a:xfrm>
              <a:custGeom>
                <a:rect b="b" l="l" r="r" t="t"/>
                <a:pathLst>
                  <a:path extrusionOk="0" h="1763" w="1763">
                    <a:moveTo>
                      <a:pt x="881" y="1"/>
                    </a:moveTo>
                    <a:cubicBezTo>
                      <a:pt x="394" y="1"/>
                      <a:pt x="1" y="396"/>
                      <a:pt x="1" y="882"/>
                    </a:cubicBezTo>
                    <a:cubicBezTo>
                      <a:pt x="1" y="1369"/>
                      <a:pt x="394" y="1762"/>
                      <a:pt x="881" y="1762"/>
                    </a:cubicBezTo>
                    <a:cubicBezTo>
                      <a:pt x="1367" y="1762"/>
                      <a:pt x="1762" y="1369"/>
                      <a:pt x="1762" y="882"/>
                    </a:cubicBezTo>
                    <a:cubicBezTo>
                      <a:pt x="1762" y="396"/>
                      <a:pt x="1367" y="1"/>
                      <a:pt x="88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" name="Google Shape;48;p3"/>
              <p:cNvSpPr/>
              <p:nvPr/>
            </p:nvSpPr>
            <p:spPr>
              <a:xfrm>
                <a:off x="-762000" y="3265988"/>
                <a:ext cx="2461329" cy="263392"/>
              </a:xfrm>
              <a:custGeom>
                <a:rect b="b" l="l" r="r" t="t"/>
                <a:pathLst>
                  <a:path extrusionOk="0" h="6640" w="62049">
                    <a:moveTo>
                      <a:pt x="51049" y="1"/>
                    </a:moveTo>
                    <a:lnTo>
                      <a:pt x="48597" y="6282"/>
                    </a:lnTo>
                    <a:lnTo>
                      <a:pt x="25352" y="6282"/>
                    </a:lnTo>
                    <a:lnTo>
                      <a:pt x="21676" y="2682"/>
                    </a:lnTo>
                    <a:lnTo>
                      <a:pt x="0" y="2682"/>
                    </a:lnTo>
                    <a:lnTo>
                      <a:pt x="0" y="3039"/>
                    </a:lnTo>
                    <a:lnTo>
                      <a:pt x="21530" y="3039"/>
                    </a:lnTo>
                    <a:lnTo>
                      <a:pt x="25207" y="6640"/>
                    </a:lnTo>
                    <a:lnTo>
                      <a:pt x="48843" y="6640"/>
                    </a:lnTo>
                    <a:lnTo>
                      <a:pt x="51294" y="358"/>
                    </a:lnTo>
                    <a:lnTo>
                      <a:pt x="62048" y="358"/>
                    </a:lnTo>
                    <a:lnTo>
                      <a:pt x="6204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" name="Google Shape;49;p3"/>
              <p:cNvSpPr/>
              <p:nvPr/>
            </p:nvSpPr>
            <p:spPr>
              <a:xfrm>
                <a:off x="-670883" y="3199148"/>
                <a:ext cx="1790591" cy="506475"/>
              </a:xfrm>
              <a:custGeom>
                <a:rect b="b" l="l" r="r" t="t"/>
                <a:pathLst>
                  <a:path extrusionOk="0" h="12768" w="45140">
                    <a:moveTo>
                      <a:pt x="0" y="1"/>
                    </a:moveTo>
                    <a:lnTo>
                      <a:pt x="0" y="357"/>
                    </a:lnTo>
                    <a:lnTo>
                      <a:pt x="25255" y="357"/>
                    </a:lnTo>
                    <a:lnTo>
                      <a:pt x="25255" y="12768"/>
                    </a:lnTo>
                    <a:lnTo>
                      <a:pt x="44610" y="12768"/>
                    </a:lnTo>
                    <a:lnTo>
                      <a:pt x="44610" y="1561"/>
                    </a:lnTo>
                    <a:cubicBezTo>
                      <a:pt x="44916" y="1468"/>
                      <a:pt x="45140" y="1185"/>
                      <a:pt x="45140" y="849"/>
                    </a:cubicBezTo>
                    <a:cubicBezTo>
                      <a:pt x="45140" y="438"/>
                      <a:pt x="44806" y="102"/>
                      <a:pt x="44392" y="102"/>
                    </a:cubicBezTo>
                    <a:cubicBezTo>
                      <a:pt x="43981" y="102"/>
                      <a:pt x="43645" y="438"/>
                      <a:pt x="43645" y="849"/>
                    </a:cubicBezTo>
                    <a:cubicBezTo>
                      <a:pt x="43645" y="1213"/>
                      <a:pt x="43908" y="1515"/>
                      <a:pt x="44252" y="1583"/>
                    </a:cubicBezTo>
                    <a:lnTo>
                      <a:pt x="44252" y="12410"/>
                    </a:lnTo>
                    <a:lnTo>
                      <a:pt x="25613" y="12410"/>
                    </a:lnTo>
                    <a:lnTo>
                      <a:pt x="2561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" name="Google Shape;50;p3"/>
              <p:cNvSpPr/>
              <p:nvPr/>
            </p:nvSpPr>
            <p:spPr>
              <a:xfrm>
                <a:off x="-734629" y="3632202"/>
                <a:ext cx="2319993" cy="219322"/>
              </a:xfrm>
              <a:custGeom>
                <a:rect b="b" l="l" r="r" t="t"/>
                <a:pathLst>
                  <a:path extrusionOk="0" h="5529" w="58486">
                    <a:moveTo>
                      <a:pt x="33717" y="0"/>
                    </a:moveTo>
                    <a:lnTo>
                      <a:pt x="33717" y="5170"/>
                    </a:lnTo>
                    <a:lnTo>
                      <a:pt x="0" y="5170"/>
                    </a:lnTo>
                    <a:lnTo>
                      <a:pt x="0" y="5528"/>
                    </a:lnTo>
                    <a:lnTo>
                      <a:pt x="34075" y="5528"/>
                    </a:lnTo>
                    <a:lnTo>
                      <a:pt x="34075" y="358"/>
                    </a:lnTo>
                    <a:lnTo>
                      <a:pt x="50369" y="358"/>
                    </a:lnTo>
                    <a:lnTo>
                      <a:pt x="52667" y="2655"/>
                    </a:lnTo>
                    <a:lnTo>
                      <a:pt x="56738" y="2655"/>
                    </a:lnTo>
                    <a:cubicBezTo>
                      <a:pt x="56807" y="3075"/>
                      <a:pt x="57167" y="3395"/>
                      <a:pt x="57606" y="3395"/>
                    </a:cubicBezTo>
                    <a:cubicBezTo>
                      <a:pt x="58092" y="3395"/>
                      <a:pt x="58485" y="3001"/>
                      <a:pt x="58485" y="2515"/>
                    </a:cubicBezTo>
                    <a:cubicBezTo>
                      <a:pt x="58485" y="2029"/>
                      <a:pt x="58092" y="1633"/>
                      <a:pt x="57606" y="1633"/>
                    </a:cubicBezTo>
                    <a:cubicBezTo>
                      <a:pt x="57194" y="1633"/>
                      <a:pt x="56852" y="1916"/>
                      <a:pt x="56755" y="2297"/>
                    </a:cubicBezTo>
                    <a:lnTo>
                      <a:pt x="52815" y="2297"/>
                    </a:lnTo>
                    <a:lnTo>
                      <a:pt x="5051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1" name="Google Shape;51;p3"/>
            <p:cNvGrpSpPr/>
            <p:nvPr/>
          </p:nvGrpSpPr>
          <p:grpSpPr>
            <a:xfrm flipH="1" rot="5400000">
              <a:off x="4916138" y="4993930"/>
              <a:ext cx="2461273" cy="638495"/>
              <a:chOff x="-762000" y="2284255"/>
              <a:chExt cx="2461273" cy="638495"/>
            </a:xfrm>
          </p:grpSpPr>
          <p:grpSp>
            <p:nvGrpSpPr>
              <p:cNvPr id="52" name="Google Shape;52;p3"/>
              <p:cNvGrpSpPr/>
              <p:nvPr/>
            </p:nvGrpSpPr>
            <p:grpSpPr>
              <a:xfrm>
                <a:off x="-762000" y="2284255"/>
                <a:ext cx="2461273" cy="638495"/>
                <a:chOff x="-762000" y="2284255"/>
                <a:chExt cx="2461273" cy="638495"/>
              </a:xfrm>
            </p:grpSpPr>
            <p:sp>
              <p:nvSpPr>
                <p:cNvPr id="53" name="Google Shape;53;p3"/>
                <p:cNvSpPr/>
                <p:nvPr/>
              </p:nvSpPr>
              <p:spPr>
                <a:xfrm rot="-5400000">
                  <a:off x="191803" y="1506823"/>
                  <a:ext cx="441642" cy="2349247"/>
                </a:xfrm>
                <a:custGeom>
                  <a:rect b="b" l="l" r="r" t="t"/>
                  <a:pathLst>
                    <a:path extrusionOk="0" h="54252" w="10199">
                      <a:moveTo>
                        <a:pt x="0" y="0"/>
                      </a:moveTo>
                      <a:lnTo>
                        <a:pt x="0" y="17536"/>
                      </a:lnTo>
                      <a:lnTo>
                        <a:pt x="9864" y="17536"/>
                      </a:lnTo>
                      <a:lnTo>
                        <a:pt x="9864" y="54252"/>
                      </a:lnTo>
                      <a:lnTo>
                        <a:pt x="10199" y="54252"/>
                      </a:lnTo>
                      <a:lnTo>
                        <a:pt x="10199" y="17203"/>
                      </a:lnTo>
                      <a:lnTo>
                        <a:pt x="334" y="17203"/>
                      </a:lnTo>
                      <a:lnTo>
                        <a:pt x="334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" name="Google Shape;54;p3"/>
                <p:cNvSpPr/>
                <p:nvPr/>
              </p:nvSpPr>
              <p:spPr>
                <a:xfrm rot="-5400000">
                  <a:off x="209732" y="1433209"/>
                  <a:ext cx="638495" cy="2340587"/>
                </a:xfrm>
                <a:custGeom>
                  <a:rect b="b" l="l" r="r" t="t"/>
                  <a:pathLst>
                    <a:path extrusionOk="0" h="54052" w="14745">
                      <a:moveTo>
                        <a:pt x="14412" y="1"/>
                      </a:moveTo>
                      <a:lnTo>
                        <a:pt x="14412" y="41221"/>
                      </a:lnTo>
                      <a:lnTo>
                        <a:pt x="473" y="41221"/>
                      </a:lnTo>
                      <a:lnTo>
                        <a:pt x="473" y="52699"/>
                      </a:lnTo>
                      <a:cubicBezTo>
                        <a:pt x="200" y="52792"/>
                        <a:pt x="1" y="53049"/>
                        <a:pt x="1" y="53355"/>
                      </a:cubicBezTo>
                      <a:cubicBezTo>
                        <a:pt x="1" y="53741"/>
                        <a:pt x="313" y="54051"/>
                        <a:pt x="699" y="54051"/>
                      </a:cubicBezTo>
                      <a:cubicBezTo>
                        <a:pt x="1084" y="54051"/>
                        <a:pt x="1395" y="53741"/>
                        <a:pt x="1395" y="53355"/>
                      </a:cubicBezTo>
                      <a:cubicBezTo>
                        <a:pt x="1395" y="53007"/>
                        <a:pt x="1139" y="52722"/>
                        <a:pt x="807" y="52669"/>
                      </a:cubicBezTo>
                      <a:lnTo>
                        <a:pt x="807" y="41553"/>
                      </a:lnTo>
                      <a:lnTo>
                        <a:pt x="14745" y="41553"/>
                      </a:lnTo>
                      <a:lnTo>
                        <a:pt x="14745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55" name="Google Shape;55;p3"/>
              <p:cNvSpPr/>
              <p:nvPr/>
            </p:nvSpPr>
            <p:spPr>
              <a:xfrm rot="-5400000">
                <a:off x="1574113" y="2431409"/>
                <a:ext cx="76299" cy="76342"/>
              </a:xfrm>
              <a:custGeom>
                <a:rect b="b" l="l" r="r" t="t"/>
                <a:pathLst>
                  <a:path extrusionOk="0" h="1763" w="1762">
                    <a:moveTo>
                      <a:pt x="880" y="1"/>
                    </a:moveTo>
                    <a:cubicBezTo>
                      <a:pt x="394" y="1"/>
                      <a:pt x="0" y="394"/>
                      <a:pt x="0" y="880"/>
                    </a:cubicBezTo>
                    <a:cubicBezTo>
                      <a:pt x="0" y="1367"/>
                      <a:pt x="394" y="1762"/>
                      <a:pt x="880" y="1762"/>
                    </a:cubicBezTo>
                    <a:cubicBezTo>
                      <a:pt x="1366" y="1762"/>
                      <a:pt x="1762" y="1367"/>
                      <a:pt x="1762" y="880"/>
                    </a:cubicBezTo>
                    <a:cubicBezTo>
                      <a:pt x="1762" y="394"/>
                      <a:pt x="1366" y="1"/>
                      <a:pt x="8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6" name="Google Shape;56;p3"/>
            <p:cNvGrpSpPr/>
            <p:nvPr/>
          </p:nvGrpSpPr>
          <p:grpSpPr>
            <a:xfrm>
              <a:off x="-1246625" y="2866380"/>
              <a:ext cx="2461273" cy="638495"/>
              <a:chOff x="-762000" y="2284255"/>
              <a:chExt cx="2461273" cy="638495"/>
            </a:xfrm>
          </p:grpSpPr>
          <p:grpSp>
            <p:nvGrpSpPr>
              <p:cNvPr id="57" name="Google Shape;57;p3"/>
              <p:cNvGrpSpPr/>
              <p:nvPr/>
            </p:nvGrpSpPr>
            <p:grpSpPr>
              <a:xfrm>
                <a:off x="-762000" y="2284255"/>
                <a:ext cx="2461273" cy="638495"/>
                <a:chOff x="-762000" y="2284255"/>
                <a:chExt cx="2461273" cy="638495"/>
              </a:xfrm>
            </p:grpSpPr>
            <p:sp>
              <p:nvSpPr>
                <p:cNvPr id="58" name="Google Shape;58;p3"/>
                <p:cNvSpPr/>
                <p:nvPr/>
              </p:nvSpPr>
              <p:spPr>
                <a:xfrm rot="-5400000">
                  <a:off x="191803" y="1506823"/>
                  <a:ext cx="441642" cy="2349247"/>
                </a:xfrm>
                <a:custGeom>
                  <a:rect b="b" l="l" r="r" t="t"/>
                  <a:pathLst>
                    <a:path extrusionOk="0" h="54252" w="10199">
                      <a:moveTo>
                        <a:pt x="0" y="0"/>
                      </a:moveTo>
                      <a:lnTo>
                        <a:pt x="0" y="17536"/>
                      </a:lnTo>
                      <a:lnTo>
                        <a:pt x="9864" y="17536"/>
                      </a:lnTo>
                      <a:lnTo>
                        <a:pt x="9864" y="54252"/>
                      </a:lnTo>
                      <a:lnTo>
                        <a:pt x="10199" y="54252"/>
                      </a:lnTo>
                      <a:lnTo>
                        <a:pt x="10199" y="17203"/>
                      </a:lnTo>
                      <a:lnTo>
                        <a:pt x="334" y="17203"/>
                      </a:lnTo>
                      <a:lnTo>
                        <a:pt x="334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" name="Google Shape;59;p3"/>
                <p:cNvSpPr/>
                <p:nvPr/>
              </p:nvSpPr>
              <p:spPr>
                <a:xfrm rot="-5400000">
                  <a:off x="209732" y="1433209"/>
                  <a:ext cx="638495" cy="2340587"/>
                </a:xfrm>
                <a:custGeom>
                  <a:rect b="b" l="l" r="r" t="t"/>
                  <a:pathLst>
                    <a:path extrusionOk="0" h="54052" w="14745">
                      <a:moveTo>
                        <a:pt x="14412" y="1"/>
                      </a:moveTo>
                      <a:lnTo>
                        <a:pt x="14412" y="41221"/>
                      </a:lnTo>
                      <a:lnTo>
                        <a:pt x="473" y="41221"/>
                      </a:lnTo>
                      <a:lnTo>
                        <a:pt x="473" y="52699"/>
                      </a:lnTo>
                      <a:cubicBezTo>
                        <a:pt x="200" y="52792"/>
                        <a:pt x="1" y="53049"/>
                        <a:pt x="1" y="53355"/>
                      </a:cubicBezTo>
                      <a:cubicBezTo>
                        <a:pt x="1" y="53741"/>
                        <a:pt x="313" y="54051"/>
                        <a:pt x="699" y="54051"/>
                      </a:cubicBezTo>
                      <a:cubicBezTo>
                        <a:pt x="1084" y="54051"/>
                        <a:pt x="1395" y="53741"/>
                        <a:pt x="1395" y="53355"/>
                      </a:cubicBezTo>
                      <a:cubicBezTo>
                        <a:pt x="1395" y="53007"/>
                        <a:pt x="1139" y="52722"/>
                        <a:pt x="807" y="52669"/>
                      </a:cubicBezTo>
                      <a:lnTo>
                        <a:pt x="807" y="41553"/>
                      </a:lnTo>
                      <a:lnTo>
                        <a:pt x="14745" y="41553"/>
                      </a:lnTo>
                      <a:lnTo>
                        <a:pt x="14745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60" name="Google Shape;60;p3"/>
              <p:cNvSpPr/>
              <p:nvPr/>
            </p:nvSpPr>
            <p:spPr>
              <a:xfrm rot="-5400000">
                <a:off x="1574113" y="2431409"/>
                <a:ext cx="76299" cy="76342"/>
              </a:xfrm>
              <a:custGeom>
                <a:rect b="b" l="l" r="r" t="t"/>
                <a:pathLst>
                  <a:path extrusionOk="0" h="1763" w="1762">
                    <a:moveTo>
                      <a:pt x="880" y="1"/>
                    </a:moveTo>
                    <a:cubicBezTo>
                      <a:pt x="394" y="1"/>
                      <a:pt x="0" y="394"/>
                      <a:pt x="0" y="880"/>
                    </a:cubicBezTo>
                    <a:cubicBezTo>
                      <a:pt x="0" y="1367"/>
                      <a:pt x="394" y="1762"/>
                      <a:pt x="880" y="1762"/>
                    </a:cubicBezTo>
                    <a:cubicBezTo>
                      <a:pt x="1366" y="1762"/>
                      <a:pt x="1762" y="1367"/>
                      <a:pt x="1762" y="880"/>
                    </a:cubicBezTo>
                    <a:cubicBezTo>
                      <a:pt x="1762" y="394"/>
                      <a:pt x="1366" y="1"/>
                      <a:pt x="8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61" name="Google Shape;61;p3"/>
          <p:cNvSpPr/>
          <p:nvPr/>
        </p:nvSpPr>
        <p:spPr>
          <a:xfrm flipH="1" rot="10800000">
            <a:off x="2711394" y="4678002"/>
            <a:ext cx="118821" cy="118847"/>
          </a:xfrm>
          <a:custGeom>
            <a:rect b="b" l="l" r="r" t="t"/>
            <a:pathLst>
              <a:path extrusionOk="0" h="4642" w="4641">
                <a:moveTo>
                  <a:pt x="0" y="1"/>
                </a:moveTo>
                <a:lnTo>
                  <a:pt x="0" y="4641"/>
                </a:lnTo>
                <a:lnTo>
                  <a:pt x="4641" y="4641"/>
                </a:lnTo>
                <a:lnTo>
                  <a:pt x="4641" y="1"/>
                </a:lnTo>
                <a:close/>
              </a:path>
            </a:pathLst>
          </a:custGeom>
          <a:solidFill>
            <a:srgbClr val="08FF9D">
              <a:alpha val="434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2" name="Google Shape;62;p3"/>
          <p:cNvGrpSpPr/>
          <p:nvPr/>
        </p:nvGrpSpPr>
        <p:grpSpPr>
          <a:xfrm>
            <a:off x="-3105926" y="-2497984"/>
            <a:ext cx="14319786" cy="8902576"/>
            <a:chOff x="-3105926" y="-2497984"/>
            <a:chExt cx="14319786" cy="8902576"/>
          </a:xfrm>
        </p:grpSpPr>
        <p:pic>
          <p:nvPicPr>
            <p:cNvPr id="63" name="Google Shape;63;p3"/>
            <p:cNvPicPr preferRelativeResize="0"/>
            <p:nvPr/>
          </p:nvPicPr>
          <p:blipFill rotWithShape="1">
            <a:blip r:embed="rId3">
              <a:alphaModFix/>
            </a:blip>
            <a:srcRect b="1923" l="0" r="0" t="1923"/>
            <a:stretch/>
          </p:blipFill>
          <p:spPr>
            <a:xfrm flipH="1" rot="2299689">
              <a:off x="-2901859" y="-1334215"/>
              <a:ext cx="4528800" cy="22320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" name="Google Shape;64;p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>
              <a:off x="7039709" y="-2388525"/>
              <a:ext cx="4174151" cy="35573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5" name="Google Shape;65;p3"/>
            <p:cNvPicPr preferRelativeResize="0"/>
            <p:nvPr/>
          </p:nvPicPr>
          <p:blipFill rotWithShape="1">
            <a:blip r:embed="rId3">
              <a:alphaModFix/>
            </a:blip>
            <a:srcRect b="1913" l="0" r="0" t="1923"/>
            <a:stretch/>
          </p:blipFill>
          <p:spPr>
            <a:xfrm flipH="1">
              <a:off x="6989441" y="4523100"/>
              <a:ext cx="3676826" cy="18121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6" name="Google Shape;66;p3"/>
            <p:cNvPicPr preferRelativeResize="0"/>
            <p:nvPr/>
          </p:nvPicPr>
          <p:blipFill rotWithShape="1">
            <a:blip r:embed="rId4">
              <a:alphaModFix/>
            </a:blip>
            <a:srcRect b="4693" l="0" r="0" t="4702"/>
            <a:stretch/>
          </p:blipFill>
          <p:spPr>
            <a:xfrm rot="10800000">
              <a:off x="-154016" y="4662567"/>
              <a:ext cx="2256101" cy="17420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2" name="Google Shape;462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63" name="Google Shape;463;p21"/>
          <p:cNvSpPr txBox="1"/>
          <p:nvPr>
            <p:ph hasCustomPrompt="1" type="title"/>
          </p:nvPr>
        </p:nvSpPr>
        <p:spPr>
          <a:xfrm>
            <a:off x="2186702" y="1999926"/>
            <a:ext cx="4770600" cy="768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64" name="Google Shape;464;p21"/>
          <p:cNvSpPr txBox="1"/>
          <p:nvPr>
            <p:ph idx="1" type="subTitle"/>
          </p:nvPr>
        </p:nvSpPr>
        <p:spPr>
          <a:xfrm>
            <a:off x="2186702" y="2774574"/>
            <a:ext cx="4770600" cy="3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465" name="Google Shape;465;p21"/>
          <p:cNvSpPr txBox="1"/>
          <p:nvPr>
            <p:ph hasCustomPrompt="1" idx="2" type="title"/>
          </p:nvPr>
        </p:nvSpPr>
        <p:spPr>
          <a:xfrm>
            <a:off x="2186698" y="580314"/>
            <a:ext cx="4770600" cy="768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66" name="Google Shape;466;p21"/>
          <p:cNvSpPr txBox="1"/>
          <p:nvPr>
            <p:ph idx="3" type="subTitle"/>
          </p:nvPr>
        </p:nvSpPr>
        <p:spPr>
          <a:xfrm>
            <a:off x="2186698" y="1355259"/>
            <a:ext cx="4770600" cy="3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467" name="Google Shape;467;p21"/>
          <p:cNvSpPr txBox="1"/>
          <p:nvPr>
            <p:ph hasCustomPrompt="1" idx="4" type="title"/>
          </p:nvPr>
        </p:nvSpPr>
        <p:spPr>
          <a:xfrm>
            <a:off x="2186702" y="3419239"/>
            <a:ext cx="4770600" cy="768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68" name="Google Shape;468;p21"/>
          <p:cNvSpPr txBox="1"/>
          <p:nvPr>
            <p:ph idx="5" type="subTitle"/>
          </p:nvPr>
        </p:nvSpPr>
        <p:spPr>
          <a:xfrm>
            <a:off x="2186702" y="4193886"/>
            <a:ext cx="4770600" cy="3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grpSp>
        <p:nvGrpSpPr>
          <p:cNvPr id="469" name="Google Shape;469;p21"/>
          <p:cNvGrpSpPr/>
          <p:nvPr/>
        </p:nvGrpSpPr>
        <p:grpSpPr>
          <a:xfrm>
            <a:off x="-1419966" y="707012"/>
            <a:ext cx="11713341" cy="2999236"/>
            <a:chOff x="-1419966" y="707012"/>
            <a:chExt cx="11713341" cy="2999236"/>
          </a:xfrm>
        </p:grpSpPr>
        <p:grpSp>
          <p:nvGrpSpPr>
            <p:cNvPr id="470" name="Google Shape;470;p21"/>
            <p:cNvGrpSpPr/>
            <p:nvPr/>
          </p:nvGrpSpPr>
          <p:grpSpPr>
            <a:xfrm flipH="1">
              <a:off x="-1419966" y="707012"/>
              <a:ext cx="3300415" cy="543321"/>
              <a:chOff x="5348025" y="3359050"/>
              <a:chExt cx="2031775" cy="334475"/>
            </a:xfrm>
          </p:grpSpPr>
          <p:grpSp>
            <p:nvGrpSpPr>
              <p:cNvPr id="471" name="Google Shape;471;p21"/>
              <p:cNvGrpSpPr/>
              <p:nvPr/>
            </p:nvGrpSpPr>
            <p:grpSpPr>
              <a:xfrm>
                <a:off x="5348025" y="3359050"/>
                <a:ext cx="2031775" cy="334475"/>
                <a:chOff x="5348025" y="3359050"/>
                <a:chExt cx="2031775" cy="334475"/>
              </a:xfrm>
            </p:grpSpPr>
            <p:sp>
              <p:nvSpPr>
                <p:cNvPr id="472" name="Google Shape;472;p21"/>
                <p:cNvSpPr/>
                <p:nvPr/>
              </p:nvSpPr>
              <p:spPr>
                <a:xfrm>
                  <a:off x="5526700" y="3359050"/>
                  <a:ext cx="1826325" cy="265725"/>
                </a:xfrm>
                <a:custGeom>
                  <a:rect b="b" l="l" r="r" t="t"/>
                  <a:pathLst>
                    <a:path extrusionOk="0" h="10629" w="73053">
                      <a:moveTo>
                        <a:pt x="61877" y="1"/>
                      </a:moveTo>
                      <a:lnTo>
                        <a:pt x="61877" y="10294"/>
                      </a:lnTo>
                      <a:lnTo>
                        <a:pt x="1" y="10294"/>
                      </a:lnTo>
                      <a:lnTo>
                        <a:pt x="1" y="10628"/>
                      </a:lnTo>
                      <a:lnTo>
                        <a:pt x="62211" y="10628"/>
                      </a:lnTo>
                      <a:lnTo>
                        <a:pt x="62211" y="335"/>
                      </a:lnTo>
                      <a:lnTo>
                        <a:pt x="73052" y="335"/>
                      </a:lnTo>
                      <a:lnTo>
                        <a:pt x="73052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3" name="Google Shape;473;p21"/>
                <p:cNvSpPr/>
                <p:nvPr/>
              </p:nvSpPr>
              <p:spPr>
                <a:xfrm>
                  <a:off x="5348025" y="3461525"/>
                  <a:ext cx="2031775" cy="232000"/>
                </a:xfrm>
                <a:custGeom>
                  <a:rect b="b" l="l" r="r" t="t"/>
                  <a:pathLst>
                    <a:path extrusionOk="0" h="9280" w="81271">
                      <a:moveTo>
                        <a:pt x="696" y="1"/>
                      </a:moveTo>
                      <a:cubicBezTo>
                        <a:pt x="313" y="1"/>
                        <a:pt x="0" y="311"/>
                        <a:pt x="0" y="697"/>
                      </a:cubicBezTo>
                      <a:cubicBezTo>
                        <a:pt x="0" y="1082"/>
                        <a:pt x="311" y="1395"/>
                        <a:pt x="696" y="1395"/>
                      </a:cubicBezTo>
                      <a:cubicBezTo>
                        <a:pt x="1042" y="1395"/>
                        <a:pt x="1327" y="1142"/>
                        <a:pt x="1382" y="809"/>
                      </a:cubicBezTo>
                      <a:lnTo>
                        <a:pt x="16024" y="809"/>
                      </a:lnTo>
                      <a:lnTo>
                        <a:pt x="16024" y="9280"/>
                      </a:lnTo>
                      <a:lnTo>
                        <a:pt x="58707" y="9280"/>
                      </a:lnTo>
                      <a:lnTo>
                        <a:pt x="58707" y="2419"/>
                      </a:lnTo>
                      <a:lnTo>
                        <a:pt x="81271" y="2419"/>
                      </a:lnTo>
                      <a:lnTo>
                        <a:pt x="81271" y="2085"/>
                      </a:lnTo>
                      <a:lnTo>
                        <a:pt x="58375" y="2085"/>
                      </a:lnTo>
                      <a:lnTo>
                        <a:pt x="58375" y="8947"/>
                      </a:lnTo>
                      <a:lnTo>
                        <a:pt x="16356" y="8947"/>
                      </a:lnTo>
                      <a:lnTo>
                        <a:pt x="16356" y="477"/>
                      </a:lnTo>
                      <a:lnTo>
                        <a:pt x="1355" y="477"/>
                      </a:lnTo>
                      <a:cubicBezTo>
                        <a:pt x="1262" y="200"/>
                        <a:pt x="1005" y="1"/>
                        <a:pt x="696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474" name="Google Shape;474;p21"/>
              <p:cNvSpPr/>
              <p:nvPr/>
            </p:nvSpPr>
            <p:spPr>
              <a:xfrm>
                <a:off x="5487425" y="3599500"/>
                <a:ext cx="44050" cy="44050"/>
              </a:xfrm>
              <a:custGeom>
                <a:rect b="b" l="l" r="r" t="t"/>
                <a:pathLst>
                  <a:path extrusionOk="0" h="1762" w="1762">
                    <a:moveTo>
                      <a:pt x="880" y="0"/>
                    </a:moveTo>
                    <a:cubicBezTo>
                      <a:pt x="394" y="0"/>
                      <a:pt x="0" y="393"/>
                      <a:pt x="0" y="880"/>
                    </a:cubicBezTo>
                    <a:cubicBezTo>
                      <a:pt x="0" y="1366"/>
                      <a:pt x="394" y="1762"/>
                      <a:pt x="880" y="1762"/>
                    </a:cubicBezTo>
                    <a:cubicBezTo>
                      <a:pt x="1366" y="1762"/>
                      <a:pt x="1762" y="1366"/>
                      <a:pt x="1762" y="880"/>
                    </a:cubicBezTo>
                    <a:cubicBezTo>
                      <a:pt x="1762" y="393"/>
                      <a:pt x="1366" y="0"/>
                      <a:pt x="88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75" name="Google Shape;475;p21"/>
            <p:cNvGrpSpPr/>
            <p:nvPr/>
          </p:nvGrpSpPr>
          <p:grpSpPr>
            <a:xfrm flipH="1">
              <a:off x="7774225" y="2893575"/>
              <a:ext cx="2519149" cy="812673"/>
              <a:chOff x="-762000" y="3038850"/>
              <a:chExt cx="2519149" cy="812673"/>
            </a:xfrm>
          </p:grpSpPr>
          <p:sp>
            <p:nvSpPr>
              <p:cNvPr id="476" name="Google Shape;476;p21"/>
              <p:cNvSpPr/>
              <p:nvPr/>
            </p:nvSpPr>
            <p:spPr>
              <a:xfrm>
                <a:off x="-132986" y="3071497"/>
                <a:ext cx="1832321" cy="14201"/>
              </a:xfrm>
              <a:custGeom>
                <a:rect b="b" l="l" r="r" t="t"/>
                <a:pathLst>
                  <a:path extrusionOk="0" h="358" w="46192">
                    <a:moveTo>
                      <a:pt x="0" y="0"/>
                    </a:moveTo>
                    <a:lnTo>
                      <a:pt x="0" y="358"/>
                    </a:lnTo>
                    <a:lnTo>
                      <a:pt x="46191" y="358"/>
                    </a:lnTo>
                    <a:lnTo>
                      <a:pt x="4619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7" name="Google Shape;477;p21"/>
              <p:cNvSpPr/>
              <p:nvPr/>
            </p:nvSpPr>
            <p:spPr>
              <a:xfrm>
                <a:off x="1687215" y="3236674"/>
                <a:ext cx="69934" cy="69894"/>
              </a:xfrm>
              <a:custGeom>
                <a:rect b="b" l="l" r="r" t="t"/>
                <a:pathLst>
                  <a:path extrusionOk="0" h="1762" w="1763">
                    <a:moveTo>
                      <a:pt x="881" y="0"/>
                    </a:moveTo>
                    <a:cubicBezTo>
                      <a:pt x="394" y="0"/>
                      <a:pt x="1" y="394"/>
                      <a:pt x="1" y="880"/>
                    </a:cubicBezTo>
                    <a:cubicBezTo>
                      <a:pt x="1" y="1366"/>
                      <a:pt x="394" y="1762"/>
                      <a:pt x="881" y="1762"/>
                    </a:cubicBezTo>
                    <a:cubicBezTo>
                      <a:pt x="1367" y="1762"/>
                      <a:pt x="1762" y="1366"/>
                      <a:pt x="1762" y="880"/>
                    </a:cubicBezTo>
                    <a:cubicBezTo>
                      <a:pt x="1762" y="394"/>
                      <a:pt x="1367" y="0"/>
                      <a:pt x="88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8" name="Google Shape;478;p21"/>
              <p:cNvSpPr/>
              <p:nvPr/>
            </p:nvSpPr>
            <p:spPr>
              <a:xfrm>
                <a:off x="1687215" y="3038850"/>
                <a:ext cx="69934" cy="69934"/>
              </a:xfrm>
              <a:custGeom>
                <a:rect b="b" l="l" r="r" t="t"/>
                <a:pathLst>
                  <a:path extrusionOk="0" h="1763" w="1763">
                    <a:moveTo>
                      <a:pt x="881" y="1"/>
                    </a:moveTo>
                    <a:cubicBezTo>
                      <a:pt x="394" y="1"/>
                      <a:pt x="1" y="396"/>
                      <a:pt x="1" y="882"/>
                    </a:cubicBezTo>
                    <a:cubicBezTo>
                      <a:pt x="1" y="1369"/>
                      <a:pt x="394" y="1762"/>
                      <a:pt x="881" y="1762"/>
                    </a:cubicBezTo>
                    <a:cubicBezTo>
                      <a:pt x="1367" y="1762"/>
                      <a:pt x="1762" y="1369"/>
                      <a:pt x="1762" y="882"/>
                    </a:cubicBezTo>
                    <a:cubicBezTo>
                      <a:pt x="1762" y="396"/>
                      <a:pt x="1367" y="1"/>
                      <a:pt x="88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9" name="Google Shape;479;p21"/>
              <p:cNvSpPr/>
              <p:nvPr/>
            </p:nvSpPr>
            <p:spPr>
              <a:xfrm>
                <a:off x="-762000" y="3265988"/>
                <a:ext cx="2461329" cy="263392"/>
              </a:xfrm>
              <a:custGeom>
                <a:rect b="b" l="l" r="r" t="t"/>
                <a:pathLst>
                  <a:path extrusionOk="0" h="6640" w="62049">
                    <a:moveTo>
                      <a:pt x="51049" y="1"/>
                    </a:moveTo>
                    <a:lnTo>
                      <a:pt x="48597" y="6282"/>
                    </a:lnTo>
                    <a:lnTo>
                      <a:pt x="25352" y="6282"/>
                    </a:lnTo>
                    <a:lnTo>
                      <a:pt x="21676" y="2682"/>
                    </a:lnTo>
                    <a:lnTo>
                      <a:pt x="0" y="2682"/>
                    </a:lnTo>
                    <a:lnTo>
                      <a:pt x="0" y="3039"/>
                    </a:lnTo>
                    <a:lnTo>
                      <a:pt x="21530" y="3039"/>
                    </a:lnTo>
                    <a:lnTo>
                      <a:pt x="25207" y="6640"/>
                    </a:lnTo>
                    <a:lnTo>
                      <a:pt x="48843" y="6640"/>
                    </a:lnTo>
                    <a:lnTo>
                      <a:pt x="51294" y="358"/>
                    </a:lnTo>
                    <a:lnTo>
                      <a:pt x="62048" y="358"/>
                    </a:lnTo>
                    <a:lnTo>
                      <a:pt x="6204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0" name="Google Shape;480;p21"/>
              <p:cNvSpPr/>
              <p:nvPr/>
            </p:nvSpPr>
            <p:spPr>
              <a:xfrm>
                <a:off x="-670883" y="3199148"/>
                <a:ext cx="1790591" cy="506475"/>
              </a:xfrm>
              <a:custGeom>
                <a:rect b="b" l="l" r="r" t="t"/>
                <a:pathLst>
                  <a:path extrusionOk="0" h="12768" w="45140">
                    <a:moveTo>
                      <a:pt x="0" y="1"/>
                    </a:moveTo>
                    <a:lnTo>
                      <a:pt x="0" y="357"/>
                    </a:lnTo>
                    <a:lnTo>
                      <a:pt x="25255" y="357"/>
                    </a:lnTo>
                    <a:lnTo>
                      <a:pt x="25255" y="12768"/>
                    </a:lnTo>
                    <a:lnTo>
                      <a:pt x="44610" y="12768"/>
                    </a:lnTo>
                    <a:lnTo>
                      <a:pt x="44610" y="1561"/>
                    </a:lnTo>
                    <a:cubicBezTo>
                      <a:pt x="44916" y="1468"/>
                      <a:pt x="45140" y="1185"/>
                      <a:pt x="45140" y="849"/>
                    </a:cubicBezTo>
                    <a:cubicBezTo>
                      <a:pt x="45140" y="438"/>
                      <a:pt x="44806" y="102"/>
                      <a:pt x="44392" y="102"/>
                    </a:cubicBezTo>
                    <a:cubicBezTo>
                      <a:pt x="43981" y="102"/>
                      <a:pt x="43645" y="438"/>
                      <a:pt x="43645" y="849"/>
                    </a:cubicBezTo>
                    <a:cubicBezTo>
                      <a:pt x="43645" y="1213"/>
                      <a:pt x="43908" y="1515"/>
                      <a:pt x="44252" y="1583"/>
                    </a:cubicBezTo>
                    <a:lnTo>
                      <a:pt x="44252" y="12410"/>
                    </a:lnTo>
                    <a:lnTo>
                      <a:pt x="25613" y="12410"/>
                    </a:lnTo>
                    <a:lnTo>
                      <a:pt x="2561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1" name="Google Shape;481;p21"/>
              <p:cNvSpPr/>
              <p:nvPr/>
            </p:nvSpPr>
            <p:spPr>
              <a:xfrm>
                <a:off x="-734629" y="3632202"/>
                <a:ext cx="2319993" cy="219322"/>
              </a:xfrm>
              <a:custGeom>
                <a:rect b="b" l="l" r="r" t="t"/>
                <a:pathLst>
                  <a:path extrusionOk="0" h="5529" w="58486">
                    <a:moveTo>
                      <a:pt x="33717" y="0"/>
                    </a:moveTo>
                    <a:lnTo>
                      <a:pt x="33717" y="5170"/>
                    </a:lnTo>
                    <a:lnTo>
                      <a:pt x="0" y="5170"/>
                    </a:lnTo>
                    <a:lnTo>
                      <a:pt x="0" y="5528"/>
                    </a:lnTo>
                    <a:lnTo>
                      <a:pt x="34075" y="5528"/>
                    </a:lnTo>
                    <a:lnTo>
                      <a:pt x="34075" y="358"/>
                    </a:lnTo>
                    <a:lnTo>
                      <a:pt x="50369" y="358"/>
                    </a:lnTo>
                    <a:lnTo>
                      <a:pt x="52667" y="2655"/>
                    </a:lnTo>
                    <a:lnTo>
                      <a:pt x="56738" y="2655"/>
                    </a:lnTo>
                    <a:cubicBezTo>
                      <a:pt x="56807" y="3075"/>
                      <a:pt x="57167" y="3395"/>
                      <a:pt x="57606" y="3395"/>
                    </a:cubicBezTo>
                    <a:cubicBezTo>
                      <a:pt x="58092" y="3395"/>
                      <a:pt x="58485" y="3001"/>
                      <a:pt x="58485" y="2515"/>
                    </a:cubicBezTo>
                    <a:cubicBezTo>
                      <a:pt x="58485" y="2029"/>
                      <a:pt x="58092" y="1633"/>
                      <a:pt x="57606" y="1633"/>
                    </a:cubicBezTo>
                    <a:cubicBezTo>
                      <a:pt x="57194" y="1633"/>
                      <a:pt x="56852" y="1916"/>
                      <a:pt x="56755" y="2297"/>
                    </a:cubicBezTo>
                    <a:lnTo>
                      <a:pt x="52815" y="2297"/>
                    </a:lnTo>
                    <a:lnTo>
                      <a:pt x="5051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482" name="Google Shape;482;p21"/>
          <p:cNvGrpSpPr/>
          <p:nvPr/>
        </p:nvGrpSpPr>
        <p:grpSpPr>
          <a:xfrm>
            <a:off x="1397169" y="198446"/>
            <a:ext cx="1290428" cy="4730777"/>
            <a:chOff x="1397169" y="198446"/>
            <a:chExt cx="1290428" cy="4730777"/>
          </a:xfrm>
        </p:grpSpPr>
        <p:sp>
          <p:nvSpPr>
            <p:cNvPr id="483" name="Google Shape;483;p21"/>
            <p:cNvSpPr/>
            <p:nvPr/>
          </p:nvSpPr>
          <p:spPr>
            <a:xfrm flipH="1" rot="10800000">
              <a:off x="1397169" y="4810377"/>
              <a:ext cx="118821" cy="118847"/>
            </a:xfrm>
            <a:custGeom>
              <a:rect b="b" l="l" r="r" t="t"/>
              <a:pathLst>
                <a:path extrusionOk="0" h="4642" w="4641">
                  <a:moveTo>
                    <a:pt x="0" y="1"/>
                  </a:moveTo>
                  <a:lnTo>
                    <a:pt x="0" y="4641"/>
                  </a:lnTo>
                  <a:lnTo>
                    <a:pt x="4641" y="4641"/>
                  </a:lnTo>
                  <a:lnTo>
                    <a:pt x="4641" y="1"/>
                  </a:lnTo>
                  <a:close/>
                </a:path>
              </a:pathLst>
            </a:custGeom>
            <a:solidFill>
              <a:srgbClr val="08FF9D">
                <a:alpha val="43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21"/>
            <p:cNvSpPr/>
            <p:nvPr/>
          </p:nvSpPr>
          <p:spPr>
            <a:xfrm flipH="1" rot="10800000">
              <a:off x="2622285" y="198446"/>
              <a:ext cx="65312" cy="65338"/>
            </a:xfrm>
            <a:custGeom>
              <a:rect b="b" l="l" r="r" t="t"/>
              <a:pathLst>
                <a:path extrusionOk="0" h="2552" w="2551">
                  <a:moveTo>
                    <a:pt x="0" y="1"/>
                  </a:moveTo>
                  <a:lnTo>
                    <a:pt x="0" y="2551"/>
                  </a:lnTo>
                  <a:lnTo>
                    <a:pt x="2551" y="2551"/>
                  </a:lnTo>
                  <a:lnTo>
                    <a:pt x="2551" y="1"/>
                  </a:lnTo>
                  <a:close/>
                </a:path>
              </a:pathLst>
            </a:custGeom>
            <a:solidFill>
              <a:srgbClr val="08FF9D">
                <a:alpha val="43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85" name="Google Shape;485;p21"/>
          <p:cNvGrpSpPr/>
          <p:nvPr/>
        </p:nvGrpSpPr>
        <p:grpSpPr>
          <a:xfrm>
            <a:off x="-920224" y="-799612"/>
            <a:ext cx="10923150" cy="7038763"/>
            <a:chOff x="-920224" y="-799612"/>
            <a:chExt cx="10923150" cy="7038763"/>
          </a:xfrm>
        </p:grpSpPr>
        <p:pic>
          <p:nvPicPr>
            <p:cNvPr id="486" name="Google Shape;486;p2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324725" y="-799612"/>
              <a:ext cx="2678200" cy="2678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7" name="Google Shape;487;p2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5400000">
              <a:off x="-2394399" y="3131525"/>
              <a:ext cx="4581800" cy="16334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9" name="Google Shape;489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90" name="Google Shape;490;p22"/>
          <p:cNvSpPr txBox="1"/>
          <p:nvPr>
            <p:ph type="title"/>
          </p:nvPr>
        </p:nvSpPr>
        <p:spPr>
          <a:xfrm>
            <a:off x="2347950" y="877225"/>
            <a:ext cx="4448100" cy="105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6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91" name="Google Shape;491;p22"/>
          <p:cNvSpPr txBox="1"/>
          <p:nvPr>
            <p:ph idx="1" type="subTitle"/>
          </p:nvPr>
        </p:nvSpPr>
        <p:spPr>
          <a:xfrm>
            <a:off x="2347950" y="1800372"/>
            <a:ext cx="4448100" cy="10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92" name="Google Shape;492;p22"/>
          <p:cNvSpPr txBox="1"/>
          <p:nvPr/>
        </p:nvSpPr>
        <p:spPr>
          <a:xfrm>
            <a:off x="1994700" y="3432828"/>
            <a:ext cx="5154600" cy="5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CREDITS:</a:t>
            </a:r>
            <a:r>
              <a:rPr lang="en" sz="11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 This presentation template was created by </a:t>
            </a:r>
            <a:r>
              <a:rPr b="1" lang="en" sz="1100" u="sng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, and includes icons by </a:t>
            </a:r>
            <a:r>
              <a:rPr b="1" lang="en" sz="1100" u="sng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, and infographics &amp; images by </a:t>
            </a:r>
            <a:r>
              <a:rPr b="1" lang="en" sz="1100" u="sng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100" u="sng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 </a:t>
            </a:r>
            <a:endParaRPr b="1" sz="1100" u="sng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grpSp>
        <p:nvGrpSpPr>
          <p:cNvPr id="493" name="Google Shape;493;p22"/>
          <p:cNvGrpSpPr/>
          <p:nvPr/>
        </p:nvGrpSpPr>
        <p:grpSpPr>
          <a:xfrm>
            <a:off x="-609600" y="-1855009"/>
            <a:ext cx="11481649" cy="5924742"/>
            <a:chOff x="-609600" y="-1855009"/>
            <a:chExt cx="11481649" cy="5924742"/>
          </a:xfrm>
        </p:grpSpPr>
        <p:grpSp>
          <p:nvGrpSpPr>
            <p:cNvPr id="494" name="Google Shape;494;p22"/>
            <p:cNvGrpSpPr/>
            <p:nvPr/>
          </p:nvGrpSpPr>
          <p:grpSpPr>
            <a:xfrm>
              <a:off x="-609600" y="2309755"/>
              <a:ext cx="2699249" cy="812673"/>
              <a:chOff x="-762000" y="3038850"/>
              <a:chExt cx="2699249" cy="812673"/>
            </a:xfrm>
          </p:grpSpPr>
          <p:sp>
            <p:nvSpPr>
              <p:cNvPr id="495" name="Google Shape;495;p22"/>
              <p:cNvSpPr/>
              <p:nvPr/>
            </p:nvSpPr>
            <p:spPr>
              <a:xfrm>
                <a:off x="-730404" y="3071500"/>
                <a:ext cx="2609848" cy="14200"/>
              </a:xfrm>
              <a:custGeom>
                <a:rect b="b" l="l" r="r" t="t"/>
                <a:pathLst>
                  <a:path extrusionOk="0" h="358" w="46192">
                    <a:moveTo>
                      <a:pt x="0" y="0"/>
                    </a:moveTo>
                    <a:lnTo>
                      <a:pt x="0" y="358"/>
                    </a:lnTo>
                    <a:lnTo>
                      <a:pt x="46191" y="358"/>
                    </a:lnTo>
                    <a:lnTo>
                      <a:pt x="4619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6" name="Google Shape;496;p22"/>
              <p:cNvSpPr/>
              <p:nvPr/>
            </p:nvSpPr>
            <p:spPr>
              <a:xfrm>
                <a:off x="1687215" y="3236674"/>
                <a:ext cx="69934" cy="69894"/>
              </a:xfrm>
              <a:custGeom>
                <a:rect b="b" l="l" r="r" t="t"/>
                <a:pathLst>
                  <a:path extrusionOk="0" h="1762" w="1763">
                    <a:moveTo>
                      <a:pt x="881" y="0"/>
                    </a:moveTo>
                    <a:cubicBezTo>
                      <a:pt x="394" y="0"/>
                      <a:pt x="1" y="394"/>
                      <a:pt x="1" y="880"/>
                    </a:cubicBezTo>
                    <a:cubicBezTo>
                      <a:pt x="1" y="1366"/>
                      <a:pt x="394" y="1762"/>
                      <a:pt x="881" y="1762"/>
                    </a:cubicBezTo>
                    <a:cubicBezTo>
                      <a:pt x="1367" y="1762"/>
                      <a:pt x="1762" y="1366"/>
                      <a:pt x="1762" y="880"/>
                    </a:cubicBezTo>
                    <a:cubicBezTo>
                      <a:pt x="1762" y="394"/>
                      <a:pt x="1367" y="0"/>
                      <a:pt x="88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7" name="Google Shape;497;p22"/>
              <p:cNvSpPr/>
              <p:nvPr/>
            </p:nvSpPr>
            <p:spPr>
              <a:xfrm>
                <a:off x="1867315" y="3038850"/>
                <a:ext cx="69934" cy="69934"/>
              </a:xfrm>
              <a:custGeom>
                <a:rect b="b" l="l" r="r" t="t"/>
                <a:pathLst>
                  <a:path extrusionOk="0" h="1763" w="1763">
                    <a:moveTo>
                      <a:pt x="881" y="1"/>
                    </a:moveTo>
                    <a:cubicBezTo>
                      <a:pt x="394" y="1"/>
                      <a:pt x="1" y="396"/>
                      <a:pt x="1" y="882"/>
                    </a:cubicBezTo>
                    <a:cubicBezTo>
                      <a:pt x="1" y="1369"/>
                      <a:pt x="394" y="1762"/>
                      <a:pt x="881" y="1762"/>
                    </a:cubicBezTo>
                    <a:cubicBezTo>
                      <a:pt x="1367" y="1762"/>
                      <a:pt x="1762" y="1369"/>
                      <a:pt x="1762" y="882"/>
                    </a:cubicBezTo>
                    <a:cubicBezTo>
                      <a:pt x="1762" y="396"/>
                      <a:pt x="1367" y="1"/>
                      <a:pt x="88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8" name="Google Shape;498;p22"/>
              <p:cNvSpPr/>
              <p:nvPr/>
            </p:nvSpPr>
            <p:spPr>
              <a:xfrm>
                <a:off x="-762000" y="3265988"/>
                <a:ext cx="2461329" cy="263392"/>
              </a:xfrm>
              <a:custGeom>
                <a:rect b="b" l="l" r="r" t="t"/>
                <a:pathLst>
                  <a:path extrusionOk="0" h="6640" w="62049">
                    <a:moveTo>
                      <a:pt x="51049" y="1"/>
                    </a:moveTo>
                    <a:lnTo>
                      <a:pt x="48597" y="6282"/>
                    </a:lnTo>
                    <a:lnTo>
                      <a:pt x="25352" y="6282"/>
                    </a:lnTo>
                    <a:lnTo>
                      <a:pt x="21676" y="2682"/>
                    </a:lnTo>
                    <a:lnTo>
                      <a:pt x="0" y="2682"/>
                    </a:lnTo>
                    <a:lnTo>
                      <a:pt x="0" y="3039"/>
                    </a:lnTo>
                    <a:lnTo>
                      <a:pt x="21530" y="3039"/>
                    </a:lnTo>
                    <a:lnTo>
                      <a:pt x="25207" y="6640"/>
                    </a:lnTo>
                    <a:lnTo>
                      <a:pt x="48843" y="6640"/>
                    </a:lnTo>
                    <a:lnTo>
                      <a:pt x="51294" y="358"/>
                    </a:lnTo>
                    <a:lnTo>
                      <a:pt x="62048" y="358"/>
                    </a:lnTo>
                    <a:lnTo>
                      <a:pt x="6204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9" name="Google Shape;499;p22"/>
              <p:cNvSpPr/>
              <p:nvPr/>
            </p:nvSpPr>
            <p:spPr>
              <a:xfrm>
                <a:off x="-670883" y="3199148"/>
                <a:ext cx="1790591" cy="506475"/>
              </a:xfrm>
              <a:custGeom>
                <a:rect b="b" l="l" r="r" t="t"/>
                <a:pathLst>
                  <a:path extrusionOk="0" h="12768" w="45140">
                    <a:moveTo>
                      <a:pt x="0" y="1"/>
                    </a:moveTo>
                    <a:lnTo>
                      <a:pt x="0" y="357"/>
                    </a:lnTo>
                    <a:lnTo>
                      <a:pt x="25255" y="357"/>
                    </a:lnTo>
                    <a:lnTo>
                      <a:pt x="25255" y="12768"/>
                    </a:lnTo>
                    <a:lnTo>
                      <a:pt x="44610" y="12768"/>
                    </a:lnTo>
                    <a:lnTo>
                      <a:pt x="44610" y="1561"/>
                    </a:lnTo>
                    <a:cubicBezTo>
                      <a:pt x="44916" y="1468"/>
                      <a:pt x="45140" y="1185"/>
                      <a:pt x="45140" y="849"/>
                    </a:cubicBezTo>
                    <a:cubicBezTo>
                      <a:pt x="45140" y="438"/>
                      <a:pt x="44806" y="102"/>
                      <a:pt x="44392" y="102"/>
                    </a:cubicBezTo>
                    <a:cubicBezTo>
                      <a:pt x="43981" y="102"/>
                      <a:pt x="43645" y="438"/>
                      <a:pt x="43645" y="849"/>
                    </a:cubicBezTo>
                    <a:cubicBezTo>
                      <a:pt x="43645" y="1213"/>
                      <a:pt x="43908" y="1515"/>
                      <a:pt x="44252" y="1583"/>
                    </a:cubicBezTo>
                    <a:lnTo>
                      <a:pt x="44252" y="12410"/>
                    </a:lnTo>
                    <a:lnTo>
                      <a:pt x="25613" y="12410"/>
                    </a:lnTo>
                    <a:lnTo>
                      <a:pt x="2561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0" name="Google Shape;500;p22"/>
              <p:cNvSpPr/>
              <p:nvPr/>
            </p:nvSpPr>
            <p:spPr>
              <a:xfrm>
                <a:off x="-734629" y="3632202"/>
                <a:ext cx="2319993" cy="219322"/>
              </a:xfrm>
              <a:custGeom>
                <a:rect b="b" l="l" r="r" t="t"/>
                <a:pathLst>
                  <a:path extrusionOk="0" h="5529" w="58486">
                    <a:moveTo>
                      <a:pt x="33717" y="0"/>
                    </a:moveTo>
                    <a:lnTo>
                      <a:pt x="33717" y="5170"/>
                    </a:lnTo>
                    <a:lnTo>
                      <a:pt x="0" y="5170"/>
                    </a:lnTo>
                    <a:lnTo>
                      <a:pt x="0" y="5528"/>
                    </a:lnTo>
                    <a:lnTo>
                      <a:pt x="34075" y="5528"/>
                    </a:lnTo>
                    <a:lnTo>
                      <a:pt x="34075" y="358"/>
                    </a:lnTo>
                    <a:lnTo>
                      <a:pt x="50369" y="358"/>
                    </a:lnTo>
                    <a:lnTo>
                      <a:pt x="52667" y="2655"/>
                    </a:lnTo>
                    <a:lnTo>
                      <a:pt x="56738" y="2655"/>
                    </a:lnTo>
                    <a:cubicBezTo>
                      <a:pt x="56807" y="3075"/>
                      <a:pt x="57167" y="3395"/>
                      <a:pt x="57606" y="3395"/>
                    </a:cubicBezTo>
                    <a:cubicBezTo>
                      <a:pt x="58092" y="3395"/>
                      <a:pt x="58485" y="3001"/>
                      <a:pt x="58485" y="2515"/>
                    </a:cubicBezTo>
                    <a:cubicBezTo>
                      <a:pt x="58485" y="2029"/>
                      <a:pt x="58092" y="1633"/>
                      <a:pt x="57606" y="1633"/>
                    </a:cubicBezTo>
                    <a:cubicBezTo>
                      <a:pt x="57194" y="1633"/>
                      <a:pt x="56852" y="1916"/>
                      <a:pt x="56755" y="2297"/>
                    </a:cubicBezTo>
                    <a:lnTo>
                      <a:pt x="52815" y="2297"/>
                    </a:lnTo>
                    <a:lnTo>
                      <a:pt x="5051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01" name="Google Shape;501;p22"/>
            <p:cNvGrpSpPr/>
            <p:nvPr/>
          </p:nvGrpSpPr>
          <p:grpSpPr>
            <a:xfrm flipH="1" rot="-5400000">
              <a:off x="3889125" y="-943620"/>
              <a:ext cx="2461273" cy="638495"/>
              <a:chOff x="-762000" y="2284255"/>
              <a:chExt cx="2461273" cy="638495"/>
            </a:xfrm>
          </p:grpSpPr>
          <p:grpSp>
            <p:nvGrpSpPr>
              <p:cNvPr id="502" name="Google Shape;502;p22"/>
              <p:cNvGrpSpPr/>
              <p:nvPr/>
            </p:nvGrpSpPr>
            <p:grpSpPr>
              <a:xfrm>
                <a:off x="-762000" y="2284255"/>
                <a:ext cx="2461273" cy="638495"/>
                <a:chOff x="-762000" y="2284255"/>
                <a:chExt cx="2461273" cy="638495"/>
              </a:xfrm>
            </p:grpSpPr>
            <p:sp>
              <p:nvSpPr>
                <p:cNvPr id="503" name="Google Shape;503;p22"/>
                <p:cNvSpPr/>
                <p:nvPr/>
              </p:nvSpPr>
              <p:spPr>
                <a:xfrm rot="-5400000">
                  <a:off x="191803" y="1506823"/>
                  <a:ext cx="441642" cy="2349247"/>
                </a:xfrm>
                <a:custGeom>
                  <a:rect b="b" l="l" r="r" t="t"/>
                  <a:pathLst>
                    <a:path extrusionOk="0" h="54252" w="10199">
                      <a:moveTo>
                        <a:pt x="0" y="0"/>
                      </a:moveTo>
                      <a:lnTo>
                        <a:pt x="0" y="17536"/>
                      </a:lnTo>
                      <a:lnTo>
                        <a:pt x="9864" y="17536"/>
                      </a:lnTo>
                      <a:lnTo>
                        <a:pt x="9864" y="54252"/>
                      </a:lnTo>
                      <a:lnTo>
                        <a:pt x="10199" y="54252"/>
                      </a:lnTo>
                      <a:lnTo>
                        <a:pt x="10199" y="17203"/>
                      </a:lnTo>
                      <a:lnTo>
                        <a:pt x="334" y="17203"/>
                      </a:lnTo>
                      <a:lnTo>
                        <a:pt x="334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04" name="Google Shape;504;p22"/>
                <p:cNvSpPr/>
                <p:nvPr/>
              </p:nvSpPr>
              <p:spPr>
                <a:xfrm rot="-5400000">
                  <a:off x="209732" y="1433209"/>
                  <a:ext cx="638495" cy="2340587"/>
                </a:xfrm>
                <a:custGeom>
                  <a:rect b="b" l="l" r="r" t="t"/>
                  <a:pathLst>
                    <a:path extrusionOk="0" h="54052" w="14745">
                      <a:moveTo>
                        <a:pt x="14412" y="1"/>
                      </a:moveTo>
                      <a:lnTo>
                        <a:pt x="14412" y="41221"/>
                      </a:lnTo>
                      <a:lnTo>
                        <a:pt x="473" y="41221"/>
                      </a:lnTo>
                      <a:lnTo>
                        <a:pt x="473" y="52699"/>
                      </a:lnTo>
                      <a:cubicBezTo>
                        <a:pt x="200" y="52792"/>
                        <a:pt x="1" y="53049"/>
                        <a:pt x="1" y="53355"/>
                      </a:cubicBezTo>
                      <a:cubicBezTo>
                        <a:pt x="1" y="53741"/>
                        <a:pt x="313" y="54051"/>
                        <a:pt x="699" y="54051"/>
                      </a:cubicBezTo>
                      <a:cubicBezTo>
                        <a:pt x="1084" y="54051"/>
                        <a:pt x="1395" y="53741"/>
                        <a:pt x="1395" y="53355"/>
                      </a:cubicBezTo>
                      <a:cubicBezTo>
                        <a:pt x="1395" y="53007"/>
                        <a:pt x="1139" y="52722"/>
                        <a:pt x="807" y="52669"/>
                      </a:cubicBezTo>
                      <a:lnTo>
                        <a:pt x="807" y="41553"/>
                      </a:lnTo>
                      <a:lnTo>
                        <a:pt x="14745" y="41553"/>
                      </a:lnTo>
                      <a:lnTo>
                        <a:pt x="14745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505" name="Google Shape;505;p22"/>
              <p:cNvSpPr/>
              <p:nvPr/>
            </p:nvSpPr>
            <p:spPr>
              <a:xfrm rot="-5400000">
                <a:off x="1574113" y="2431409"/>
                <a:ext cx="76299" cy="76342"/>
              </a:xfrm>
              <a:custGeom>
                <a:rect b="b" l="l" r="r" t="t"/>
                <a:pathLst>
                  <a:path extrusionOk="0" h="1763" w="1762">
                    <a:moveTo>
                      <a:pt x="880" y="1"/>
                    </a:moveTo>
                    <a:cubicBezTo>
                      <a:pt x="394" y="1"/>
                      <a:pt x="0" y="394"/>
                      <a:pt x="0" y="880"/>
                    </a:cubicBezTo>
                    <a:cubicBezTo>
                      <a:pt x="0" y="1367"/>
                      <a:pt x="394" y="1762"/>
                      <a:pt x="880" y="1762"/>
                    </a:cubicBezTo>
                    <a:cubicBezTo>
                      <a:pt x="1366" y="1762"/>
                      <a:pt x="1762" y="1367"/>
                      <a:pt x="1762" y="880"/>
                    </a:cubicBezTo>
                    <a:cubicBezTo>
                      <a:pt x="1762" y="394"/>
                      <a:pt x="1366" y="1"/>
                      <a:pt x="8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06" name="Google Shape;506;p22"/>
            <p:cNvGrpSpPr/>
            <p:nvPr/>
          </p:nvGrpSpPr>
          <p:grpSpPr>
            <a:xfrm>
              <a:off x="7571634" y="3526412"/>
              <a:ext cx="3300415" cy="543321"/>
              <a:chOff x="5348025" y="3359050"/>
              <a:chExt cx="2031775" cy="334475"/>
            </a:xfrm>
          </p:grpSpPr>
          <p:grpSp>
            <p:nvGrpSpPr>
              <p:cNvPr id="507" name="Google Shape;507;p22"/>
              <p:cNvGrpSpPr/>
              <p:nvPr/>
            </p:nvGrpSpPr>
            <p:grpSpPr>
              <a:xfrm>
                <a:off x="5348025" y="3359050"/>
                <a:ext cx="2031775" cy="334475"/>
                <a:chOff x="5348025" y="3359050"/>
                <a:chExt cx="2031775" cy="334475"/>
              </a:xfrm>
            </p:grpSpPr>
            <p:sp>
              <p:nvSpPr>
                <p:cNvPr id="508" name="Google Shape;508;p22"/>
                <p:cNvSpPr/>
                <p:nvPr/>
              </p:nvSpPr>
              <p:spPr>
                <a:xfrm>
                  <a:off x="5526700" y="3359050"/>
                  <a:ext cx="1826325" cy="265725"/>
                </a:xfrm>
                <a:custGeom>
                  <a:rect b="b" l="l" r="r" t="t"/>
                  <a:pathLst>
                    <a:path extrusionOk="0" h="10629" w="73053">
                      <a:moveTo>
                        <a:pt x="61877" y="1"/>
                      </a:moveTo>
                      <a:lnTo>
                        <a:pt x="61877" y="10294"/>
                      </a:lnTo>
                      <a:lnTo>
                        <a:pt x="1" y="10294"/>
                      </a:lnTo>
                      <a:lnTo>
                        <a:pt x="1" y="10628"/>
                      </a:lnTo>
                      <a:lnTo>
                        <a:pt x="62211" y="10628"/>
                      </a:lnTo>
                      <a:lnTo>
                        <a:pt x="62211" y="335"/>
                      </a:lnTo>
                      <a:lnTo>
                        <a:pt x="73052" y="335"/>
                      </a:lnTo>
                      <a:lnTo>
                        <a:pt x="73052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09" name="Google Shape;509;p22"/>
                <p:cNvSpPr/>
                <p:nvPr/>
              </p:nvSpPr>
              <p:spPr>
                <a:xfrm>
                  <a:off x="5348025" y="3461525"/>
                  <a:ext cx="2031775" cy="232000"/>
                </a:xfrm>
                <a:custGeom>
                  <a:rect b="b" l="l" r="r" t="t"/>
                  <a:pathLst>
                    <a:path extrusionOk="0" h="9280" w="81271">
                      <a:moveTo>
                        <a:pt x="696" y="1"/>
                      </a:moveTo>
                      <a:cubicBezTo>
                        <a:pt x="313" y="1"/>
                        <a:pt x="0" y="311"/>
                        <a:pt x="0" y="697"/>
                      </a:cubicBezTo>
                      <a:cubicBezTo>
                        <a:pt x="0" y="1082"/>
                        <a:pt x="311" y="1395"/>
                        <a:pt x="696" y="1395"/>
                      </a:cubicBezTo>
                      <a:cubicBezTo>
                        <a:pt x="1042" y="1395"/>
                        <a:pt x="1327" y="1142"/>
                        <a:pt x="1382" y="809"/>
                      </a:cubicBezTo>
                      <a:lnTo>
                        <a:pt x="16024" y="809"/>
                      </a:lnTo>
                      <a:lnTo>
                        <a:pt x="16024" y="9280"/>
                      </a:lnTo>
                      <a:lnTo>
                        <a:pt x="58707" y="9280"/>
                      </a:lnTo>
                      <a:lnTo>
                        <a:pt x="58707" y="2419"/>
                      </a:lnTo>
                      <a:lnTo>
                        <a:pt x="81271" y="2419"/>
                      </a:lnTo>
                      <a:lnTo>
                        <a:pt x="81271" y="2085"/>
                      </a:lnTo>
                      <a:lnTo>
                        <a:pt x="58375" y="2085"/>
                      </a:lnTo>
                      <a:lnTo>
                        <a:pt x="58375" y="8947"/>
                      </a:lnTo>
                      <a:lnTo>
                        <a:pt x="16356" y="8947"/>
                      </a:lnTo>
                      <a:lnTo>
                        <a:pt x="16356" y="477"/>
                      </a:lnTo>
                      <a:lnTo>
                        <a:pt x="1355" y="477"/>
                      </a:lnTo>
                      <a:cubicBezTo>
                        <a:pt x="1262" y="200"/>
                        <a:pt x="1005" y="1"/>
                        <a:pt x="696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510" name="Google Shape;510;p22"/>
              <p:cNvSpPr/>
              <p:nvPr/>
            </p:nvSpPr>
            <p:spPr>
              <a:xfrm>
                <a:off x="5487425" y="3599500"/>
                <a:ext cx="44050" cy="44050"/>
              </a:xfrm>
              <a:custGeom>
                <a:rect b="b" l="l" r="r" t="t"/>
                <a:pathLst>
                  <a:path extrusionOk="0" h="1762" w="1762">
                    <a:moveTo>
                      <a:pt x="880" y="0"/>
                    </a:moveTo>
                    <a:cubicBezTo>
                      <a:pt x="394" y="0"/>
                      <a:pt x="0" y="393"/>
                      <a:pt x="0" y="880"/>
                    </a:cubicBezTo>
                    <a:cubicBezTo>
                      <a:pt x="0" y="1366"/>
                      <a:pt x="394" y="1762"/>
                      <a:pt x="880" y="1762"/>
                    </a:cubicBezTo>
                    <a:cubicBezTo>
                      <a:pt x="1366" y="1762"/>
                      <a:pt x="1762" y="1366"/>
                      <a:pt x="1762" y="880"/>
                    </a:cubicBezTo>
                    <a:cubicBezTo>
                      <a:pt x="1762" y="393"/>
                      <a:pt x="1366" y="0"/>
                      <a:pt x="88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511" name="Google Shape;511;p22"/>
          <p:cNvGrpSpPr/>
          <p:nvPr/>
        </p:nvGrpSpPr>
        <p:grpSpPr>
          <a:xfrm>
            <a:off x="3402244" y="327675"/>
            <a:ext cx="5301778" cy="4537597"/>
            <a:chOff x="3402244" y="327675"/>
            <a:chExt cx="5301778" cy="4537597"/>
          </a:xfrm>
        </p:grpSpPr>
        <p:sp>
          <p:nvSpPr>
            <p:cNvPr id="512" name="Google Shape;512;p22"/>
            <p:cNvSpPr/>
            <p:nvPr/>
          </p:nvSpPr>
          <p:spPr>
            <a:xfrm>
              <a:off x="3402244" y="327675"/>
              <a:ext cx="118821" cy="118847"/>
            </a:xfrm>
            <a:custGeom>
              <a:rect b="b" l="l" r="r" t="t"/>
              <a:pathLst>
                <a:path extrusionOk="0" h="4642" w="4641">
                  <a:moveTo>
                    <a:pt x="0" y="1"/>
                  </a:moveTo>
                  <a:lnTo>
                    <a:pt x="0" y="4641"/>
                  </a:lnTo>
                  <a:lnTo>
                    <a:pt x="4641" y="4641"/>
                  </a:lnTo>
                  <a:lnTo>
                    <a:pt x="4641" y="1"/>
                  </a:lnTo>
                  <a:close/>
                </a:path>
              </a:pathLst>
            </a:custGeom>
            <a:solidFill>
              <a:srgbClr val="08FF9D">
                <a:alpha val="43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22"/>
            <p:cNvSpPr/>
            <p:nvPr/>
          </p:nvSpPr>
          <p:spPr>
            <a:xfrm>
              <a:off x="4400425" y="4799935"/>
              <a:ext cx="65338" cy="65338"/>
            </a:xfrm>
            <a:custGeom>
              <a:rect b="b" l="l" r="r" t="t"/>
              <a:pathLst>
                <a:path extrusionOk="0" h="2552" w="2552">
                  <a:moveTo>
                    <a:pt x="0" y="1"/>
                  </a:moveTo>
                  <a:lnTo>
                    <a:pt x="0" y="2551"/>
                  </a:lnTo>
                  <a:lnTo>
                    <a:pt x="2551" y="2551"/>
                  </a:lnTo>
                  <a:lnTo>
                    <a:pt x="2551" y="1"/>
                  </a:lnTo>
                  <a:close/>
                </a:path>
              </a:pathLst>
            </a:custGeom>
            <a:solidFill>
              <a:srgbClr val="08FF9D">
                <a:alpha val="43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22"/>
            <p:cNvSpPr/>
            <p:nvPr/>
          </p:nvSpPr>
          <p:spPr>
            <a:xfrm>
              <a:off x="8638710" y="2672490"/>
              <a:ext cx="65312" cy="65338"/>
            </a:xfrm>
            <a:custGeom>
              <a:rect b="b" l="l" r="r" t="t"/>
              <a:pathLst>
                <a:path extrusionOk="0" h="2552" w="2551">
                  <a:moveTo>
                    <a:pt x="0" y="1"/>
                  </a:moveTo>
                  <a:lnTo>
                    <a:pt x="0" y="2551"/>
                  </a:lnTo>
                  <a:lnTo>
                    <a:pt x="2551" y="2551"/>
                  </a:lnTo>
                  <a:lnTo>
                    <a:pt x="2551" y="1"/>
                  </a:lnTo>
                  <a:close/>
                </a:path>
              </a:pathLst>
            </a:custGeom>
            <a:solidFill>
              <a:srgbClr val="08FF9D">
                <a:alpha val="43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15" name="Google Shape;515;p22"/>
          <p:cNvGrpSpPr/>
          <p:nvPr/>
        </p:nvGrpSpPr>
        <p:grpSpPr>
          <a:xfrm>
            <a:off x="-996825" y="-2078159"/>
            <a:ext cx="12090936" cy="8254151"/>
            <a:chOff x="-996825" y="-2078159"/>
            <a:chExt cx="12090936" cy="8254151"/>
          </a:xfrm>
        </p:grpSpPr>
        <p:pic>
          <p:nvPicPr>
            <p:cNvPr id="516" name="Google Shape;516;p2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 rot="10800000">
              <a:off x="-996825" y="-2036100"/>
              <a:ext cx="4174151" cy="35573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7" name="Google Shape;517;p22"/>
            <p:cNvPicPr preferRelativeResize="0"/>
            <p:nvPr/>
          </p:nvPicPr>
          <p:blipFill rotWithShape="1">
            <a:blip r:embed="rId7">
              <a:alphaModFix/>
            </a:blip>
            <a:srcRect b="1923" l="0" r="0" t="1923"/>
            <a:stretch/>
          </p:blipFill>
          <p:spPr>
            <a:xfrm flipH="1" rot="-8500311">
              <a:off x="6361244" y="-914390"/>
              <a:ext cx="4528800" cy="22320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8" name="Google Shape;518;p22"/>
            <p:cNvPicPr preferRelativeResize="0"/>
            <p:nvPr/>
          </p:nvPicPr>
          <p:blipFill rotWithShape="1">
            <a:blip r:embed="rId7">
              <a:alphaModFix/>
            </a:blip>
            <a:srcRect b="1913" l="0" r="0" t="1923"/>
            <a:stretch/>
          </p:blipFill>
          <p:spPr>
            <a:xfrm flipH="1" rot="10800000">
              <a:off x="-563532" y="4294500"/>
              <a:ext cx="3676826" cy="18121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9" name="Google Shape;519;p22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 flipH="1">
              <a:off x="7467250" y="4433967"/>
              <a:ext cx="2256100" cy="17420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1" name="Google Shape;521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2" name="Google Shape;522;p23"/>
          <p:cNvGrpSpPr/>
          <p:nvPr/>
        </p:nvGrpSpPr>
        <p:grpSpPr>
          <a:xfrm flipH="1" rot="10800000">
            <a:off x="-914400" y="1192991"/>
            <a:ext cx="11405449" cy="5467542"/>
            <a:chOff x="-914400" y="-1397809"/>
            <a:chExt cx="11405449" cy="5467542"/>
          </a:xfrm>
        </p:grpSpPr>
        <p:grpSp>
          <p:nvGrpSpPr>
            <p:cNvPr id="523" name="Google Shape;523;p23"/>
            <p:cNvGrpSpPr/>
            <p:nvPr/>
          </p:nvGrpSpPr>
          <p:grpSpPr>
            <a:xfrm>
              <a:off x="-914400" y="2690755"/>
              <a:ext cx="2699249" cy="812673"/>
              <a:chOff x="-762000" y="3038850"/>
              <a:chExt cx="2699249" cy="812673"/>
            </a:xfrm>
          </p:grpSpPr>
          <p:sp>
            <p:nvSpPr>
              <p:cNvPr id="524" name="Google Shape;524;p23"/>
              <p:cNvSpPr/>
              <p:nvPr/>
            </p:nvSpPr>
            <p:spPr>
              <a:xfrm>
                <a:off x="-730404" y="3071500"/>
                <a:ext cx="2609848" cy="14200"/>
              </a:xfrm>
              <a:custGeom>
                <a:rect b="b" l="l" r="r" t="t"/>
                <a:pathLst>
                  <a:path extrusionOk="0" h="358" w="46192">
                    <a:moveTo>
                      <a:pt x="0" y="0"/>
                    </a:moveTo>
                    <a:lnTo>
                      <a:pt x="0" y="358"/>
                    </a:lnTo>
                    <a:lnTo>
                      <a:pt x="46191" y="358"/>
                    </a:lnTo>
                    <a:lnTo>
                      <a:pt x="4619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5" name="Google Shape;525;p23"/>
              <p:cNvSpPr/>
              <p:nvPr/>
            </p:nvSpPr>
            <p:spPr>
              <a:xfrm>
                <a:off x="1687215" y="3236674"/>
                <a:ext cx="69934" cy="69894"/>
              </a:xfrm>
              <a:custGeom>
                <a:rect b="b" l="l" r="r" t="t"/>
                <a:pathLst>
                  <a:path extrusionOk="0" h="1762" w="1763">
                    <a:moveTo>
                      <a:pt x="881" y="0"/>
                    </a:moveTo>
                    <a:cubicBezTo>
                      <a:pt x="394" y="0"/>
                      <a:pt x="1" y="394"/>
                      <a:pt x="1" y="880"/>
                    </a:cubicBezTo>
                    <a:cubicBezTo>
                      <a:pt x="1" y="1366"/>
                      <a:pt x="394" y="1762"/>
                      <a:pt x="881" y="1762"/>
                    </a:cubicBezTo>
                    <a:cubicBezTo>
                      <a:pt x="1367" y="1762"/>
                      <a:pt x="1762" y="1366"/>
                      <a:pt x="1762" y="880"/>
                    </a:cubicBezTo>
                    <a:cubicBezTo>
                      <a:pt x="1762" y="394"/>
                      <a:pt x="1367" y="0"/>
                      <a:pt x="88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6" name="Google Shape;526;p23"/>
              <p:cNvSpPr/>
              <p:nvPr/>
            </p:nvSpPr>
            <p:spPr>
              <a:xfrm>
                <a:off x="1867315" y="3038850"/>
                <a:ext cx="69934" cy="69934"/>
              </a:xfrm>
              <a:custGeom>
                <a:rect b="b" l="l" r="r" t="t"/>
                <a:pathLst>
                  <a:path extrusionOk="0" h="1763" w="1763">
                    <a:moveTo>
                      <a:pt x="881" y="1"/>
                    </a:moveTo>
                    <a:cubicBezTo>
                      <a:pt x="394" y="1"/>
                      <a:pt x="1" y="396"/>
                      <a:pt x="1" y="882"/>
                    </a:cubicBezTo>
                    <a:cubicBezTo>
                      <a:pt x="1" y="1369"/>
                      <a:pt x="394" y="1762"/>
                      <a:pt x="881" y="1762"/>
                    </a:cubicBezTo>
                    <a:cubicBezTo>
                      <a:pt x="1367" y="1762"/>
                      <a:pt x="1762" y="1369"/>
                      <a:pt x="1762" y="882"/>
                    </a:cubicBezTo>
                    <a:cubicBezTo>
                      <a:pt x="1762" y="396"/>
                      <a:pt x="1367" y="1"/>
                      <a:pt x="88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7" name="Google Shape;527;p23"/>
              <p:cNvSpPr/>
              <p:nvPr/>
            </p:nvSpPr>
            <p:spPr>
              <a:xfrm>
                <a:off x="-762000" y="3265988"/>
                <a:ext cx="2461329" cy="263392"/>
              </a:xfrm>
              <a:custGeom>
                <a:rect b="b" l="l" r="r" t="t"/>
                <a:pathLst>
                  <a:path extrusionOk="0" h="6640" w="62049">
                    <a:moveTo>
                      <a:pt x="51049" y="1"/>
                    </a:moveTo>
                    <a:lnTo>
                      <a:pt x="48597" y="6282"/>
                    </a:lnTo>
                    <a:lnTo>
                      <a:pt x="25352" y="6282"/>
                    </a:lnTo>
                    <a:lnTo>
                      <a:pt x="21676" y="2682"/>
                    </a:lnTo>
                    <a:lnTo>
                      <a:pt x="0" y="2682"/>
                    </a:lnTo>
                    <a:lnTo>
                      <a:pt x="0" y="3039"/>
                    </a:lnTo>
                    <a:lnTo>
                      <a:pt x="21530" y="3039"/>
                    </a:lnTo>
                    <a:lnTo>
                      <a:pt x="25207" y="6640"/>
                    </a:lnTo>
                    <a:lnTo>
                      <a:pt x="48843" y="6640"/>
                    </a:lnTo>
                    <a:lnTo>
                      <a:pt x="51294" y="358"/>
                    </a:lnTo>
                    <a:lnTo>
                      <a:pt x="62048" y="358"/>
                    </a:lnTo>
                    <a:lnTo>
                      <a:pt x="6204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8" name="Google Shape;528;p23"/>
              <p:cNvSpPr/>
              <p:nvPr/>
            </p:nvSpPr>
            <p:spPr>
              <a:xfrm>
                <a:off x="-670883" y="3199148"/>
                <a:ext cx="1790591" cy="506475"/>
              </a:xfrm>
              <a:custGeom>
                <a:rect b="b" l="l" r="r" t="t"/>
                <a:pathLst>
                  <a:path extrusionOk="0" h="12768" w="45140">
                    <a:moveTo>
                      <a:pt x="0" y="1"/>
                    </a:moveTo>
                    <a:lnTo>
                      <a:pt x="0" y="357"/>
                    </a:lnTo>
                    <a:lnTo>
                      <a:pt x="25255" y="357"/>
                    </a:lnTo>
                    <a:lnTo>
                      <a:pt x="25255" y="12768"/>
                    </a:lnTo>
                    <a:lnTo>
                      <a:pt x="44610" y="12768"/>
                    </a:lnTo>
                    <a:lnTo>
                      <a:pt x="44610" y="1561"/>
                    </a:lnTo>
                    <a:cubicBezTo>
                      <a:pt x="44916" y="1468"/>
                      <a:pt x="45140" y="1185"/>
                      <a:pt x="45140" y="849"/>
                    </a:cubicBezTo>
                    <a:cubicBezTo>
                      <a:pt x="45140" y="438"/>
                      <a:pt x="44806" y="102"/>
                      <a:pt x="44392" y="102"/>
                    </a:cubicBezTo>
                    <a:cubicBezTo>
                      <a:pt x="43981" y="102"/>
                      <a:pt x="43645" y="438"/>
                      <a:pt x="43645" y="849"/>
                    </a:cubicBezTo>
                    <a:cubicBezTo>
                      <a:pt x="43645" y="1213"/>
                      <a:pt x="43908" y="1515"/>
                      <a:pt x="44252" y="1583"/>
                    </a:cubicBezTo>
                    <a:lnTo>
                      <a:pt x="44252" y="12410"/>
                    </a:lnTo>
                    <a:lnTo>
                      <a:pt x="25613" y="12410"/>
                    </a:lnTo>
                    <a:lnTo>
                      <a:pt x="2561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9" name="Google Shape;529;p23"/>
              <p:cNvSpPr/>
              <p:nvPr/>
            </p:nvSpPr>
            <p:spPr>
              <a:xfrm>
                <a:off x="-734629" y="3632202"/>
                <a:ext cx="2319993" cy="219322"/>
              </a:xfrm>
              <a:custGeom>
                <a:rect b="b" l="l" r="r" t="t"/>
                <a:pathLst>
                  <a:path extrusionOk="0" h="5529" w="58486">
                    <a:moveTo>
                      <a:pt x="33717" y="0"/>
                    </a:moveTo>
                    <a:lnTo>
                      <a:pt x="33717" y="5170"/>
                    </a:lnTo>
                    <a:lnTo>
                      <a:pt x="0" y="5170"/>
                    </a:lnTo>
                    <a:lnTo>
                      <a:pt x="0" y="5528"/>
                    </a:lnTo>
                    <a:lnTo>
                      <a:pt x="34075" y="5528"/>
                    </a:lnTo>
                    <a:lnTo>
                      <a:pt x="34075" y="358"/>
                    </a:lnTo>
                    <a:lnTo>
                      <a:pt x="50369" y="358"/>
                    </a:lnTo>
                    <a:lnTo>
                      <a:pt x="52667" y="2655"/>
                    </a:lnTo>
                    <a:lnTo>
                      <a:pt x="56738" y="2655"/>
                    </a:lnTo>
                    <a:cubicBezTo>
                      <a:pt x="56807" y="3075"/>
                      <a:pt x="57167" y="3395"/>
                      <a:pt x="57606" y="3395"/>
                    </a:cubicBezTo>
                    <a:cubicBezTo>
                      <a:pt x="58092" y="3395"/>
                      <a:pt x="58485" y="3001"/>
                      <a:pt x="58485" y="2515"/>
                    </a:cubicBezTo>
                    <a:cubicBezTo>
                      <a:pt x="58485" y="2029"/>
                      <a:pt x="58092" y="1633"/>
                      <a:pt x="57606" y="1633"/>
                    </a:cubicBezTo>
                    <a:cubicBezTo>
                      <a:pt x="57194" y="1633"/>
                      <a:pt x="56852" y="1916"/>
                      <a:pt x="56755" y="2297"/>
                    </a:cubicBezTo>
                    <a:lnTo>
                      <a:pt x="52815" y="2297"/>
                    </a:lnTo>
                    <a:lnTo>
                      <a:pt x="5051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30" name="Google Shape;530;p23"/>
            <p:cNvGrpSpPr/>
            <p:nvPr/>
          </p:nvGrpSpPr>
          <p:grpSpPr>
            <a:xfrm rot="5400000">
              <a:off x="3965325" y="-486420"/>
              <a:ext cx="2461273" cy="638495"/>
              <a:chOff x="-762000" y="2284255"/>
              <a:chExt cx="2461273" cy="638495"/>
            </a:xfrm>
          </p:grpSpPr>
          <p:grpSp>
            <p:nvGrpSpPr>
              <p:cNvPr id="531" name="Google Shape;531;p23"/>
              <p:cNvGrpSpPr/>
              <p:nvPr/>
            </p:nvGrpSpPr>
            <p:grpSpPr>
              <a:xfrm>
                <a:off x="-762000" y="2284255"/>
                <a:ext cx="2461273" cy="638495"/>
                <a:chOff x="-762000" y="2284255"/>
                <a:chExt cx="2461273" cy="638495"/>
              </a:xfrm>
            </p:grpSpPr>
            <p:sp>
              <p:nvSpPr>
                <p:cNvPr id="532" name="Google Shape;532;p23"/>
                <p:cNvSpPr/>
                <p:nvPr/>
              </p:nvSpPr>
              <p:spPr>
                <a:xfrm rot="-5400000">
                  <a:off x="191803" y="1506823"/>
                  <a:ext cx="441642" cy="2349247"/>
                </a:xfrm>
                <a:custGeom>
                  <a:rect b="b" l="l" r="r" t="t"/>
                  <a:pathLst>
                    <a:path extrusionOk="0" h="54252" w="10199">
                      <a:moveTo>
                        <a:pt x="0" y="0"/>
                      </a:moveTo>
                      <a:lnTo>
                        <a:pt x="0" y="17536"/>
                      </a:lnTo>
                      <a:lnTo>
                        <a:pt x="9864" y="17536"/>
                      </a:lnTo>
                      <a:lnTo>
                        <a:pt x="9864" y="54252"/>
                      </a:lnTo>
                      <a:lnTo>
                        <a:pt x="10199" y="54252"/>
                      </a:lnTo>
                      <a:lnTo>
                        <a:pt x="10199" y="17203"/>
                      </a:lnTo>
                      <a:lnTo>
                        <a:pt x="334" y="17203"/>
                      </a:lnTo>
                      <a:lnTo>
                        <a:pt x="334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3" name="Google Shape;533;p23"/>
                <p:cNvSpPr/>
                <p:nvPr/>
              </p:nvSpPr>
              <p:spPr>
                <a:xfrm rot="-5400000">
                  <a:off x="209732" y="1433209"/>
                  <a:ext cx="638495" cy="2340587"/>
                </a:xfrm>
                <a:custGeom>
                  <a:rect b="b" l="l" r="r" t="t"/>
                  <a:pathLst>
                    <a:path extrusionOk="0" h="54052" w="14745">
                      <a:moveTo>
                        <a:pt x="14412" y="1"/>
                      </a:moveTo>
                      <a:lnTo>
                        <a:pt x="14412" y="41221"/>
                      </a:lnTo>
                      <a:lnTo>
                        <a:pt x="473" y="41221"/>
                      </a:lnTo>
                      <a:lnTo>
                        <a:pt x="473" y="52699"/>
                      </a:lnTo>
                      <a:cubicBezTo>
                        <a:pt x="200" y="52792"/>
                        <a:pt x="1" y="53049"/>
                        <a:pt x="1" y="53355"/>
                      </a:cubicBezTo>
                      <a:cubicBezTo>
                        <a:pt x="1" y="53741"/>
                        <a:pt x="313" y="54051"/>
                        <a:pt x="699" y="54051"/>
                      </a:cubicBezTo>
                      <a:cubicBezTo>
                        <a:pt x="1084" y="54051"/>
                        <a:pt x="1395" y="53741"/>
                        <a:pt x="1395" y="53355"/>
                      </a:cubicBezTo>
                      <a:cubicBezTo>
                        <a:pt x="1395" y="53007"/>
                        <a:pt x="1139" y="52722"/>
                        <a:pt x="807" y="52669"/>
                      </a:cubicBezTo>
                      <a:lnTo>
                        <a:pt x="807" y="41553"/>
                      </a:lnTo>
                      <a:lnTo>
                        <a:pt x="14745" y="41553"/>
                      </a:lnTo>
                      <a:lnTo>
                        <a:pt x="14745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534" name="Google Shape;534;p23"/>
              <p:cNvSpPr/>
              <p:nvPr/>
            </p:nvSpPr>
            <p:spPr>
              <a:xfrm rot="-5400000">
                <a:off x="1574113" y="2431409"/>
                <a:ext cx="76299" cy="76342"/>
              </a:xfrm>
              <a:custGeom>
                <a:rect b="b" l="l" r="r" t="t"/>
                <a:pathLst>
                  <a:path extrusionOk="0" h="1763" w="1762">
                    <a:moveTo>
                      <a:pt x="880" y="1"/>
                    </a:moveTo>
                    <a:cubicBezTo>
                      <a:pt x="394" y="1"/>
                      <a:pt x="0" y="394"/>
                      <a:pt x="0" y="880"/>
                    </a:cubicBezTo>
                    <a:cubicBezTo>
                      <a:pt x="0" y="1367"/>
                      <a:pt x="394" y="1762"/>
                      <a:pt x="880" y="1762"/>
                    </a:cubicBezTo>
                    <a:cubicBezTo>
                      <a:pt x="1366" y="1762"/>
                      <a:pt x="1762" y="1367"/>
                      <a:pt x="1762" y="880"/>
                    </a:cubicBezTo>
                    <a:cubicBezTo>
                      <a:pt x="1762" y="394"/>
                      <a:pt x="1366" y="1"/>
                      <a:pt x="8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35" name="Google Shape;535;p23"/>
            <p:cNvGrpSpPr/>
            <p:nvPr/>
          </p:nvGrpSpPr>
          <p:grpSpPr>
            <a:xfrm>
              <a:off x="7190634" y="3526412"/>
              <a:ext cx="3300415" cy="543321"/>
              <a:chOff x="5348025" y="3359050"/>
              <a:chExt cx="2031775" cy="334475"/>
            </a:xfrm>
          </p:grpSpPr>
          <p:grpSp>
            <p:nvGrpSpPr>
              <p:cNvPr id="536" name="Google Shape;536;p23"/>
              <p:cNvGrpSpPr/>
              <p:nvPr/>
            </p:nvGrpSpPr>
            <p:grpSpPr>
              <a:xfrm>
                <a:off x="5348025" y="3359050"/>
                <a:ext cx="2031775" cy="334475"/>
                <a:chOff x="5348025" y="3359050"/>
                <a:chExt cx="2031775" cy="334475"/>
              </a:xfrm>
            </p:grpSpPr>
            <p:sp>
              <p:nvSpPr>
                <p:cNvPr id="537" name="Google Shape;537;p23"/>
                <p:cNvSpPr/>
                <p:nvPr/>
              </p:nvSpPr>
              <p:spPr>
                <a:xfrm>
                  <a:off x="5526700" y="3359050"/>
                  <a:ext cx="1826325" cy="265725"/>
                </a:xfrm>
                <a:custGeom>
                  <a:rect b="b" l="l" r="r" t="t"/>
                  <a:pathLst>
                    <a:path extrusionOk="0" h="10629" w="73053">
                      <a:moveTo>
                        <a:pt x="61877" y="1"/>
                      </a:moveTo>
                      <a:lnTo>
                        <a:pt x="61877" y="10294"/>
                      </a:lnTo>
                      <a:lnTo>
                        <a:pt x="1" y="10294"/>
                      </a:lnTo>
                      <a:lnTo>
                        <a:pt x="1" y="10628"/>
                      </a:lnTo>
                      <a:lnTo>
                        <a:pt x="62211" y="10628"/>
                      </a:lnTo>
                      <a:lnTo>
                        <a:pt x="62211" y="335"/>
                      </a:lnTo>
                      <a:lnTo>
                        <a:pt x="73052" y="335"/>
                      </a:lnTo>
                      <a:lnTo>
                        <a:pt x="73052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8" name="Google Shape;538;p23"/>
                <p:cNvSpPr/>
                <p:nvPr/>
              </p:nvSpPr>
              <p:spPr>
                <a:xfrm>
                  <a:off x="5348025" y="3461525"/>
                  <a:ext cx="2031775" cy="232000"/>
                </a:xfrm>
                <a:custGeom>
                  <a:rect b="b" l="l" r="r" t="t"/>
                  <a:pathLst>
                    <a:path extrusionOk="0" h="9280" w="81271">
                      <a:moveTo>
                        <a:pt x="696" y="1"/>
                      </a:moveTo>
                      <a:cubicBezTo>
                        <a:pt x="313" y="1"/>
                        <a:pt x="0" y="311"/>
                        <a:pt x="0" y="697"/>
                      </a:cubicBezTo>
                      <a:cubicBezTo>
                        <a:pt x="0" y="1082"/>
                        <a:pt x="311" y="1395"/>
                        <a:pt x="696" y="1395"/>
                      </a:cubicBezTo>
                      <a:cubicBezTo>
                        <a:pt x="1042" y="1395"/>
                        <a:pt x="1327" y="1142"/>
                        <a:pt x="1382" y="809"/>
                      </a:cubicBezTo>
                      <a:lnTo>
                        <a:pt x="16024" y="809"/>
                      </a:lnTo>
                      <a:lnTo>
                        <a:pt x="16024" y="9280"/>
                      </a:lnTo>
                      <a:lnTo>
                        <a:pt x="58707" y="9280"/>
                      </a:lnTo>
                      <a:lnTo>
                        <a:pt x="58707" y="2419"/>
                      </a:lnTo>
                      <a:lnTo>
                        <a:pt x="81271" y="2419"/>
                      </a:lnTo>
                      <a:lnTo>
                        <a:pt x="81271" y="2085"/>
                      </a:lnTo>
                      <a:lnTo>
                        <a:pt x="58375" y="2085"/>
                      </a:lnTo>
                      <a:lnTo>
                        <a:pt x="58375" y="8947"/>
                      </a:lnTo>
                      <a:lnTo>
                        <a:pt x="16356" y="8947"/>
                      </a:lnTo>
                      <a:lnTo>
                        <a:pt x="16356" y="477"/>
                      </a:lnTo>
                      <a:lnTo>
                        <a:pt x="1355" y="477"/>
                      </a:lnTo>
                      <a:cubicBezTo>
                        <a:pt x="1262" y="200"/>
                        <a:pt x="1005" y="1"/>
                        <a:pt x="696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539" name="Google Shape;539;p23"/>
              <p:cNvSpPr/>
              <p:nvPr/>
            </p:nvSpPr>
            <p:spPr>
              <a:xfrm>
                <a:off x="5487425" y="3599500"/>
                <a:ext cx="44050" cy="44050"/>
              </a:xfrm>
              <a:custGeom>
                <a:rect b="b" l="l" r="r" t="t"/>
                <a:pathLst>
                  <a:path extrusionOk="0" h="1762" w="1762">
                    <a:moveTo>
                      <a:pt x="880" y="0"/>
                    </a:moveTo>
                    <a:cubicBezTo>
                      <a:pt x="394" y="0"/>
                      <a:pt x="0" y="393"/>
                      <a:pt x="0" y="880"/>
                    </a:cubicBezTo>
                    <a:cubicBezTo>
                      <a:pt x="0" y="1366"/>
                      <a:pt x="394" y="1762"/>
                      <a:pt x="880" y="1762"/>
                    </a:cubicBezTo>
                    <a:cubicBezTo>
                      <a:pt x="1366" y="1762"/>
                      <a:pt x="1762" y="1366"/>
                      <a:pt x="1762" y="880"/>
                    </a:cubicBezTo>
                    <a:cubicBezTo>
                      <a:pt x="1762" y="393"/>
                      <a:pt x="1366" y="0"/>
                      <a:pt x="88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540" name="Google Shape;540;p23"/>
          <p:cNvGrpSpPr/>
          <p:nvPr/>
        </p:nvGrpSpPr>
        <p:grpSpPr>
          <a:xfrm flipH="1">
            <a:off x="-804360" y="-680010"/>
            <a:ext cx="11108735" cy="6698002"/>
            <a:chOff x="-804360" y="-680010"/>
            <a:chExt cx="11108735" cy="6698002"/>
          </a:xfrm>
        </p:grpSpPr>
        <p:pic>
          <p:nvPicPr>
            <p:cNvPr id="541" name="Google Shape;541;p2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365406">
              <a:off x="-739625" y="4519233"/>
              <a:ext cx="2656701" cy="13616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2" name="Google Shape;542;p2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10800000">
              <a:off x="8048275" y="-680010"/>
              <a:ext cx="2256100" cy="17420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4" name="Google Shape;544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45" name="Google Shape;545;p24"/>
          <p:cNvGrpSpPr/>
          <p:nvPr/>
        </p:nvGrpSpPr>
        <p:grpSpPr>
          <a:xfrm flipH="1" rot="10800000">
            <a:off x="-2580416" y="1723380"/>
            <a:ext cx="13472465" cy="2651153"/>
            <a:chOff x="-2580416" y="1418580"/>
            <a:chExt cx="13472465" cy="2651153"/>
          </a:xfrm>
        </p:grpSpPr>
        <p:grpSp>
          <p:nvGrpSpPr>
            <p:cNvPr id="546" name="Google Shape;546;p24"/>
            <p:cNvGrpSpPr/>
            <p:nvPr/>
          </p:nvGrpSpPr>
          <p:grpSpPr>
            <a:xfrm rot="10800000">
              <a:off x="8430775" y="1418580"/>
              <a:ext cx="2461273" cy="638495"/>
              <a:chOff x="-762000" y="2284255"/>
              <a:chExt cx="2461273" cy="638495"/>
            </a:xfrm>
          </p:grpSpPr>
          <p:grpSp>
            <p:nvGrpSpPr>
              <p:cNvPr id="547" name="Google Shape;547;p24"/>
              <p:cNvGrpSpPr/>
              <p:nvPr/>
            </p:nvGrpSpPr>
            <p:grpSpPr>
              <a:xfrm>
                <a:off x="-762000" y="2284255"/>
                <a:ext cx="2461273" cy="638495"/>
                <a:chOff x="-762000" y="2284255"/>
                <a:chExt cx="2461273" cy="638495"/>
              </a:xfrm>
            </p:grpSpPr>
            <p:sp>
              <p:nvSpPr>
                <p:cNvPr id="548" name="Google Shape;548;p24"/>
                <p:cNvSpPr/>
                <p:nvPr/>
              </p:nvSpPr>
              <p:spPr>
                <a:xfrm rot="-5400000">
                  <a:off x="191803" y="1506823"/>
                  <a:ext cx="441642" cy="2349247"/>
                </a:xfrm>
                <a:custGeom>
                  <a:rect b="b" l="l" r="r" t="t"/>
                  <a:pathLst>
                    <a:path extrusionOk="0" h="54252" w="10199">
                      <a:moveTo>
                        <a:pt x="0" y="0"/>
                      </a:moveTo>
                      <a:lnTo>
                        <a:pt x="0" y="17536"/>
                      </a:lnTo>
                      <a:lnTo>
                        <a:pt x="9864" y="17536"/>
                      </a:lnTo>
                      <a:lnTo>
                        <a:pt x="9864" y="54252"/>
                      </a:lnTo>
                      <a:lnTo>
                        <a:pt x="10199" y="54252"/>
                      </a:lnTo>
                      <a:lnTo>
                        <a:pt x="10199" y="17203"/>
                      </a:lnTo>
                      <a:lnTo>
                        <a:pt x="334" y="17203"/>
                      </a:lnTo>
                      <a:lnTo>
                        <a:pt x="334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9" name="Google Shape;549;p24"/>
                <p:cNvSpPr/>
                <p:nvPr/>
              </p:nvSpPr>
              <p:spPr>
                <a:xfrm rot="-5400000">
                  <a:off x="209732" y="1433209"/>
                  <a:ext cx="638495" cy="2340587"/>
                </a:xfrm>
                <a:custGeom>
                  <a:rect b="b" l="l" r="r" t="t"/>
                  <a:pathLst>
                    <a:path extrusionOk="0" h="54052" w="14745">
                      <a:moveTo>
                        <a:pt x="14412" y="1"/>
                      </a:moveTo>
                      <a:lnTo>
                        <a:pt x="14412" y="41221"/>
                      </a:lnTo>
                      <a:lnTo>
                        <a:pt x="473" y="41221"/>
                      </a:lnTo>
                      <a:lnTo>
                        <a:pt x="473" y="52699"/>
                      </a:lnTo>
                      <a:cubicBezTo>
                        <a:pt x="200" y="52792"/>
                        <a:pt x="1" y="53049"/>
                        <a:pt x="1" y="53355"/>
                      </a:cubicBezTo>
                      <a:cubicBezTo>
                        <a:pt x="1" y="53741"/>
                        <a:pt x="313" y="54051"/>
                        <a:pt x="699" y="54051"/>
                      </a:cubicBezTo>
                      <a:cubicBezTo>
                        <a:pt x="1084" y="54051"/>
                        <a:pt x="1395" y="53741"/>
                        <a:pt x="1395" y="53355"/>
                      </a:cubicBezTo>
                      <a:cubicBezTo>
                        <a:pt x="1395" y="53007"/>
                        <a:pt x="1139" y="52722"/>
                        <a:pt x="807" y="52669"/>
                      </a:cubicBezTo>
                      <a:lnTo>
                        <a:pt x="807" y="41553"/>
                      </a:lnTo>
                      <a:lnTo>
                        <a:pt x="14745" y="41553"/>
                      </a:lnTo>
                      <a:lnTo>
                        <a:pt x="14745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550" name="Google Shape;550;p24"/>
              <p:cNvSpPr/>
              <p:nvPr/>
            </p:nvSpPr>
            <p:spPr>
              <a:xfrm rot="-5400000">
                <a:off x="1574113" y="2431409"/>
                <a:ext cx="76299" cy="76342"/>
              </a:xfrm>
              <a:custGeom>
                <a:rect b="b" l="l" r="r" t="t"/>
                <a:pathLst>
                  <a:path extrusionOk="0" h="1763" w="1762">
                    <a:moveTo>
                      <a:pt x="880" y="1"/>
                    </a:moveTo>
                    <a:cubicBezTo>
                      <a:pt x="394" y="1"/>
                      <a:pt x="0" y="394"/>
                      <a:pt x="0" y="880"/>
                    </a:cubicBezTo>
                    <a:cubicBezTo>
                      <a:pt x="0" y="1367"/>
                      <a:pt x="394" y="1762"/>
                      <a:pt x="880" y="1762"/>
                    </a:cubicBezTo>
                    <a:cubicBezTo>
                      <a:pt x="1366" y="1762"/>
                      <a:pt x="1762" y="1367"/>
                      <a:pt x="1762" y="880"/>
                    </a:cubicBezTo>
                    <a:cubicBezTo>
                      <a:pt x="1762" y="394"/>
                      <a:pt x="1366" y="1"/>
                      <a:pt x="8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51" name="Google Shape;551;p24"/>
            <p:cNvGrpSpPr/>
            <p:nvPr/>
          </p:nvGrpSpPr>
          <p:grpSpPr>
            <a:xfrm rot="10800000">
              <a:off x="-2580416" y="3526412"/>
              <a:ext cx="3300415" cy="543321"/>
              <a:chOff x="5348025" y="3359050"/>
              <a:chExt cx="2031775" cy="334475"/>
            </a:xfrm>
          </p:grpSpPr>
          <p:grpSp>
            <p:nvGrpSpPr>
              <p:cNvPr id="552" name="Google Shape;552;p24"/>
              <p:cNvGrpSpPr/>
              <p:nvPr/>
            </p:nvGrpSpPr>
            <p:grpSpPr>
              <a:xfrm>
                <a:off x="5348025" y="3359050"/>
                <a:ext cx="2031775" cy="334475"/>
                <a:chOff x="5348025" y="3359050"/>
                <a:chExt cx="2031775" cy="334475"/>
              </a:xfrm>
            </p:grpSpPr>
            <p:sp>
              <p:nvSpPr>
                <p:cNvPr id="553" name="Google Shape;553;p24"/>
                <p:cNvSpPr/>
                <p:nvPr/>
              </p:nvSpPr>
              <p:spPr>
                <a:xfrm>
                  <a:off x="5526700" y="3359050"/>
                  <a:ext cx="1826325" cy="265725"/>
                </a:xfrm>
                <a:custGeom>
                  <a:rect b="b" l="l" r="r" t="t"/>
                  <a:pathLst>
                    <a:path extrusionOk="0" h="10629" w="73053">
                      <a:moveTo>
                        <a:pt x="61877" y="1"/>
                      </a:moveTo>
                      <a:lnTo>
                        <a:pt x="61877" y="10294"/>
                      </a:lnTo>
                      <a:lnTo>
                        <a:pt x="1" y="10294"/>
                      </a:lnTo>
                      <a:lnTo>
                        <a:pt x="1" y="10628"/>
                      </a:lnTo>
                      <a:lnTo>
                        <a:pt x="62211" y="10628"/>
                      </a:lnTo>
                      <a:lnTo>
                        <a:pt x="62211" y="335"/>
                      </a:lnTo>
                      <a:lnTo>
                        <a:pt x="73052" y="335"/>
                      </a:lnTo>
                      <a:lnTo>
                        <a:pt x="73052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4" name="Google Shape;554;p24"/>
                <p:cNvSpPr/>
                <p:nvPr/>
              </p:nvSpPr>
              <p:spPr>
                <a:xfrm>
                  <a:off x="5348025" y="3461525"/>
                  <a:ext cx="2031775" cy="232000"/>
                </a:xfrm>
                <a:custGeom>
                  <a:rect b="b" l="l" r="r" t="t"/>
                  <a:pathLst>
                    <a:path extrusionOk="0" h="9280" w="81271">
                      <a:moveTo>
                        <a:pt x="696" y="1"/>
                      </a:moveTo>
                      <a:cubicBezTo>
                        <a:pt x="313" y="1"/>
                        <a:pt x="0" y="311"/>
                        <a:pt x="0" y="697"/>
                      </a:cubicBezTo>
                      <a:cubicBezTo>
                        <a:pt x="0" y="1082"/>
                        <a:pt x="311" y="1395"/>
                        <a:pt x="696" y="1395"/>
                      </a:cubicBezTo>
                      <a:cubicBezTo>
                        <a:pt x="1042" y="1395"/>
                        <a:pt x="1327" y="1142"/>
                        <a:pt x="1382" y="809"/>
                      </a:cubicBezTo>
                      <a:lnTo>
                        <a:pt x="16024" y="809"/>
                      </a:lnTo>
                      <a:lnTo>
                        <a:pt x="16024" y="9280"/>
                      </a:lnTo>
                      <a:lnTo>
                        <a:pt x="58707" y="9280"/>
                      </a:lnTo>
                      <a:lnTo>
                        <a:pt x="58707" y="2419"/>
                      </a:lnTo>
                      <a:lnTo>
                        <a:pt x="81271" y="2419"/>
                      </a:lnTo>
                      <a:lnTo>
                        <a:pt x="81271" y="2085"/>
                      </a:lnTo>
                      <a:lnTo>
                        <a:pt x="58375" y="2085"/>
                      </a:lnTo>
                      <a:lnTo>
                        <a:pt x="58375" y="8947"/>
                      </a:lnTo>
                      <a:lnTo>
                        <a:pt x="16356" y="8947"/>
                      </a:lnTo>
                      <a:lnTo>
                        <a:pt x="16356" y="477"/>
                      </a:lnTo>
                      <a:lnTo>
                        <a:pt x="1355" y="477"/>
                      </a:lnTo>
                      <a:cubicBezTo>
                        <a:pt x="1262" y="200"/>
                        <a:pt x="1005" y="1"/>
                        <a:pt x="696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555" name="Google Shape;555;p24"/>
              <p:cNvSpPr/>
              <p:nvPr/>
            </p:nvSpPr>
            <p:spPr>
              <a:xfrm>
                <a:off x="5487425" y="3599500"/>
                <a:ext cx="44050" cy="44050"/>
              </a:xfrm>
              <a:custGeom>
                <a:rect b="b" l="l" r="r" t="t"/>
                <a:pathLst>
                  <a:path extrusionOk="0" h="1762" w="1762">
                    <a:moveTo>
                      <a:pt x="880" y="0"/>
                    </a:moveTo>
                    <a:cubicBezTo>
                      <a:pt x="394" y="0"/>
                      <a:pt x="0" y="393"/>
                      <a:pt x="0" y="880"/>
                    </a:cubicBezTo>
                    <a:cubicBezTo>
                      <a:pt x="0" y="1366"/>
                      <a:pt x="394" y="1762"/>
                      <a:pt x="880" y="1762"/>
                    </a:cubicBezTo>
                    <a:cubicBezTo>
                      <a:pt x="1366" y="1762"/>
                      <a:pt x="1762" y="1366"/>
                      <a:pt x="1762" y="880"/>
                    </a:cubicBezTo>
                    <a:cubicBezTo>
                      <a:pt x="1762" y="393"/>
                      <a:pt x="1366" y="0"/>
                      <a:pt x="88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556" name="Google Shape;556;p24"/>
          <p:cNvGrpSpPr/>
          <p:nvPr/>
        </p:nvGrpSpPr>
        <p:grpSpPr>
          <a:xfrm flipH="1">
            <a:off x="-956760" y="-908610"/>
            <a:ext cx="11261135" cy="1780877"/>
            <a:chOff x="-956760" y="-908610"/>
            <a:chExt cx="11261135" cy="1780877"/>
          </a:xfrm>
        </p:grpSpPr>
        <p:pic>
          <p:nvPicPr>
            <p:cNvPr id="557" name="Google Shape;557;p2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365406">
              <a:off x="-892025" y="-771524"/>
              <a:ext cx="2656701" cy="13616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8" name="Google Shape;558;p2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>
              <a:off x="8048275" y="-869758"/>
              <a:ext cx="2256100" cy="17420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0" name="Google Shape;70;p4"/>
          <p:cNvSpPr txBox="1"/>
          <p:nvPr>
            <p:ph idx="1" type="subTitle"/>
          </p:nvPr>
        </p:nvSpPr>
        <p:spPr>
          <a:xfrm>
            <a:off x="720000" y="1136904"/>
            <a:ext cx="77040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grpSp>
        <p:nvGrpSpPr>
          <p:cNvPr id="71" name="Google Shape;71;p4"/>
          <p:cNvGrpSpPr/>
          <p:nvPr/>
        </p:nvGrpSpPr>
        <p:grpSpPr>
          <a:xfrm>
            <a:off x="-2580416" y="783212"/>
            <a:ext cx="13472465" cy="4017063"/>
            <a:chOff x="-2580416" y="783212"/>
            <a:chExt cx="13472465" cy="4017063"/>
          </a:xfrm>
        </p:grpSpPr>
        <p:grpSp>
          <p:nvGrpSpPr>
            <p:cNvPr id="72" name="Google Shape;72;p4"/>
            <p:cNvGrpSpPr/>
            <p:nvPr/>
          </p:nvGrpSpPr>
          <p:grpSpPr>
            <a:xfrm flipH="1">
              <a:off x="8430775" y="4161780"/>
              <a:ext cx="2461273" cy="638495"/>
              <a:chOff x="-762000" y="2284255"/>
              <a:chExt cx="2461273" cy="638495"/>
            </a:xfrm>
          </p:grpSpPr>
          <p:grpSp>
            <p:nvGrpSpPr>
              <p:cNvPr id="73" name="Google Shape;73;p4"/>
              <p:cNvGrpSpPr/>
              <p:nvPr/>
            </p:nvGrpSpPr>
            <p:grpSpPr>
              <a:xfrm>
                <a:off x="-762000" y="2284255"/>
                <a:ext cx="2461273" cy="638495"/>
                <a:chOff x="-762000" y="2284255"/>
                <a:chExt cx="2461273" cy="638495"/>
              </a:xfrm>
            </p:grpSpPr>
            <p:sp>
              <p:nvSpPr>
                <p:cNvPr id="74" name="Google Shape;74;p4"/>
                <p:cNvSpPr/>
                <p:nvPr/>
              </p:nvSpPr>
              <p:spPr>
                <a:xfrm rot="-5400000">
                  <a:off x="191803" y="1506823"/>
                  <a:ext cx="441642" cy="2349247"/>
                </a:xfrm>
                <a:custGeom>
                  <a:rect b="b" l="l" r="r" t="t"/>
                  <a:pathLst>
                    <a:path extrusionOk="0" h="54252" w="10199">
                      <a:moveTo>
                        <a:pt x="0" y="0"/>
                      </a:moveTo>
                      <a:lnTo>
                        <a:pt x="0" y="17536"/>
                      </a:lnTo>
                      <a:lnTo>
                        <a:pt x="9864" y="17536"/>
                      </a:lnTo>
                      <a:lnTo>
                        <a:pt x="9864" y="54252"/>
                      </a:lnTo>
                      <a:lnTo>
                        <a:pt x="10199" y="54252"/>
                      </a:lnTo>
                      <a:lnTo>
                        <a:pt x="10199" y="17203"/>
                      </a:lnTo>
                      <a:lnTo>
                        <a:pt x="334" y="17203"/>
                      </a:lnTo>
                      <a:lnTo>
                        <a:pt x="334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5" name="Google Shape;75;p4"/>
                <p:cNvSpPr/>
                <p:nvPr/>
              </p:nvSpPr>
              <p:spPr>
                <a:xfrm rot="-5400000">
                  <a:off x="209732" y="1433209"/>
                  <a:ext cx="638495" cy="2340587"/>
                </a:xfrm>
                <a:custGeom>
                  <a:rect b="b" l="l" r="r" t="t"/>
                  <a:pathLst>
                    <a:path extrusionOk="0" h="54052" w="14745">
                      <a:moveTo>
                        <a:pt x="14412" y="1"/>
                      </a:moveTo>
                      <a:lnTo>
                        <a:pt x="14412" y="41221"/>
                      </a:lnTo>
                      <a:lnTo>
                        <a:pt x="473" y="41221"/>
                      </a:lnTo>
                      <a:lnTo>
                        <a:pt x="473" y="52699"/>
                      </a:lnTo>
                      <a:cubicBezTo>
                        <a:pt x="200" y="52792"/>
                        <a:pt x="1" y="53049"/>
                        <a:pt x="1" y="53355"/>
                      </a:cubicBezTo>
                      <a:cubicBezTo>
                        <a:pt x="1" y="53741"/>
                        <a:pt x="313" y="54051"/>
                        <a:pt x="699" y="54051"/>
                      </a:cubicBezTo>
                      <a:cubicBezTo>
                        <a:pt x="1084" y="54051"/>
                        <a:pt x="1395" y="53741"/>
                        <a:pt x="1395" y="53355"/>
                      </a:cubicBezTo>
                      <a:cubicBezTo>
                        <a:pt x="1395" y="53007"/>
                        <a:pt x="1139" y="52722"/>
                        <a:pt x="807" y="52669"/>
                      </a:cubicBezTo>
                      <a:lnTo>
                        <a:pt x="807" y="41553"/>
                      </a:lnTo>
                      <a:lnTo>
                        <a:pt x="14745" y="41553"/>
                      </a:lnTo>
                      <a:lnTo>
                        <a:pt x="14745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76" name="Google Shape;76;p4"/>
              <p:cNvSpPr/>
              <p:nvPr/>
            </p:nvSpPr>
            <p:spPr>
              <a:xfrm rot="-5400000">
                <a:off x="1574113" y="2431409"/>
                <a:ext cx="76299" cy="76342"/>
              </a:xfrm>
              <a:custGeom>
                <a:rect b="b" l="l" r="r" t="t"/>
                <a:pathLst>
                  <a:path extrusionOk="0" h="1763" w="1762">
                    <a:moveTo>
                      <a:pt x="880" y="1"/>
                    </a:moveTo>
                    <a:cubicBezTo>
                      <a:pt x="394" y="1"/>
                      <a:pt x="0" y="394"/>
                      <a:pt x="0" y="880"/>
                    </a:cubicBezTo>
                    <a:cubicBezTo>
                      <a:pt x="0" y="1367"/>
                      <a:pt x="394" y="1762"/>
                      <a:pt x="880" y="1762"/>
                    </a:cubicBezTo>
                    <a:cubicBezTo>
                      <a:pt x="1366" y="1762"/>
                      <a:pt x="1762" y="1367"/>
                      <a:pt x="1762" y="880"/>
                    </a:cubicBezTo>
                    <a:cubicBezTo>
                      <a:pt x="1762" y="394"/>
                      <a:pt x="1366" y="1"/>
                      <a:pt x="8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7" name="Google Shape;77;p4"/>
            <p:cNvGrpSpPr/>
            <p:nvPr/>
          </p:nvGrpSpPr>
          <p:grpSpPr>
            <a:xfrm flipH="1">
              <a:off x="-2580416" y="783212"/>
              <a:ext cx="3300415" cy="543321"/>
              <a:chOff x="5348025" y="3359050"/>
              <a:chExt cx="2031775" cy="334475"/>
            </a:xfrm>
          </p:grpSpPr>
          <p:grpSp>
            <p:nvGrpSpPr>
              <p:cNvPr id="78" name="Google Shape;78;p4"/>
              <p:cNvGrpSpPr/>
              <p:nvPr/>
            </p:nvGrpSpPr>
            <p:grpSpPr>
              <a:xfrm>
                <a:off x="5348025" y="3359050"/>
                <a:ext cx="2031775" cy="334475"/>
                <a:chOff x="5348025" y="3359050"/>
                <a:chExt cx="2031775" cy="334475"/>
              </a:xfrm>
            </p:grpSpPr>
            <p:sp>
              <p:nvSpPr>
                <p:cNvPr id="79" name="Google Shape;79;p4"/>
                <p:cNvSpPr/>
                <p:nvPr/>
              </p:nvSpPr>
              <p:spPr>
                <a:xfrm>
                  <a:off x="5526700" y="3359050"/>
                  <a:ext cx="1826325" cy="265725"/>
                </a:xfrm>
                <a:custGeom>
                  <a:rect b="b" l="l" r="r" t="t"/>
                  <a:pathLst>
                    <a:path extrusionOk="0" h="10629" w="73053">
                      <a:moveTo>
                        <a:pt x="61877" y="1"/>
                      </a:moveTo>
                      <a:lnTo>
                        <a:pt x="61877" y="10294"/>
                      </a:lnTo>
                      <a:lnTo>
                        <a:pt x="1" y="10294"/>
                      </a:lnTo>
                      <a:lnTo>
                        <a:pt x="1" y="10628"/>
                      </a:lnTo>
                      <a:lnTo>
                        <a:pt x="62211" y="10628"/>
                      </a:lnTo>
                      <a:lnTo>
                        <a:pt x="62211" y="335"/>
                      </a:lnTo>
                      <a:lnTo>
                        <a:pt x="73052" y="335"/>
                      </a:lnTo>
                      <a:lnTo>
                        <a:pt x="73052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0" name="Google Shape;80;p4"/>
                <p:cNvSpPr/>
                <p:nvPr/>
              </p:nvSpPr>
              <p:spPr>
                <a:xfrm>
                  <a:off x="5348025" y="3461525"/>
                  <a:ext cx="2031775" cy="232000"/>
                </a:xfrm>
                <a:custGeom>
                  <a:rect b="b" l="l" r="r" t="t"/>
                  <a:pathLst>
                    <a:path extrusionOk="0" h="9280" w="81271">
                      <a:moveTo>
                        <a:pt x="696" y="1"/>
                      </a:moveTo>
                      <a:cubicBezTo>
                        <a:pt x="313" y="1"/>
                        <a:pt x="0" y="311"/>
                        <a:pt x="0" y="697"/>
                      </a:cubicBezTo>
                      <a:cubicBezTo>
                        <a:pt x="0" y="1082"/>
                        <a:pt x="311" y="1395"/>
                        <a:pt x="696" y="1395"/>
                      </a:cubicBezTo>
                      <a:cubicBezTo>
                        <a:pt x="1042" y="1395"/>
                        <a:pt x="1327" y="1142"/>
                        <a:pt x="1382" y="809"/>
                      </a:cubicBezTo>
                      <a:lnTo>
                        <a:pt x="16024" y="809"/>
                      </a:lnTo>
                      <a:lnTo>
                        <a:pt x="16024" y="9280"/>
                      </a:lnTo>
                      <a:lnTo>
                        <a:pt x="58707" y="9280"/>
                      </a:lnTo>
                      <a:lnTo>
                        <a:pt x="58707" y="2419"/>
                      </a:lnTo>
                      <a:lnTo>
                        <a:pt x="81271" y="2419"/>
                      </a:lnTo>
                      <a:lnTo>
                        <a:pt x="81271" y="2085"/>
                      </a:lnTo>
                      <a:lnTo>
                        <a:pt x="58375" y="2085"/>
                      </a:lnTo>
                      <a:lnTo>
                        <a:pt x="58375" y="8947"/>
                      </a:lnTo>
                      <a:lnTo>
                        <a:pt x="16356" y="8947"/>
                      </a:lnTo>
                      <a:lnTo>
                        <a:pt x="16356" y="477"/>
                      </a:lnTo>
                      <a:lnTo>
                        <a:pt x="1355" y="477"/>
                      </a:lnTo>
                      <a:cubicBezTo>
                        <a:pt x="1262" y="200"/>
                        <a:pt x="1005" y="1"/>
                        <a:pt x="696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81" name="Google Shape;81;p4"/>
              <p:cNvSpPr/>
              <p:nvPr/>
            </p:nvSpPr>
            <p:spPr>
              <a:xfrm>
                <a:off x="5487425" y="3599500"/>
                <a:ext cx="44050" cy="44050"/>
              </a:xfrm>
              <a:custGeom>
                <a:rect b="b" l="l" r="r" t="t"/>
                <a:pathLst>
                  <a:path extrusionOk="0" h="1762" w="1762">
                    <a:moveTo>
                      <a:pt x="880" y="0"/>
                    </a:moveTo>
                    <a:cubicBezTo>
                      <a:pt x="394" y="0"/>
                      <a:pt x="0" y="393"/>
                      <a:pt x="0" y="880"/>
                    </a:cubicBezTo>
                    <a:cubicBezTo>
                      <a:pt x="0" y="1366"/>
                      <a:pt x="394" y="1762"/>
                      <a:pt x="880" y="1762"/>
                    </a:cubicBezTo>
                    <a:cubicBezTo>
                      <a:pt x="1366" y="1762"/>
                      <a:pt x="1762" y="1366"/>
                      <a:pt x="1762" y="880"/>
                    </a:cubicBezTo>
                    <a:cubicBezTo>
                      <a:pt x="1762" y="393"/>
                      <a:pt x="1366" y="0"/>
                      <a:pt x="88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82" name="Google Shape;82;p4"/>
          <p:cNvGrpSpPr/>
          <p:nvPr/>
        </p:nvGrpSpPr>
        <p:grpSpPr>
          <a:xfrm>
            <a:off x="601625" y="1234814"/>
            <a:ext cx="8304235" cy="3618759"/>
            <a:chOff x="601625" y="1234814"/>
            <a:chExt cx="8304235" cy="3618759"/>
          </a:xfrm>
        </p:grpSpPr>
        <p:sp>
          <p:nvSpPr>
            <p:cNvPr id="83" name="Google Shape;83;p4"/>
            <p:cNvSpPr/>
            <p:nvPr/>
          </p:nvSpPr>
          <p:spPr>
            <a:xfrm>
              <a:off x="601625" y="4707360"/>
              <a:ext cx="65338" cy="65338"/>
            </a:xfrm>
            <a:custGeom>
              <a:rect b="b" l="l" r="r" t="t"/>
              <a:pathLst>
                <a:path extrusionOk="0" h="2552" w="2552">
                  <a:moveTo>
                    <a:pt x="0" y="1"/>
                  </a:moveTo>
                  <a:lnTo>
                    <a:pt x="0" y="2551"/>
                  </a:lnTo>
                  <a:lnTo>
                    <a:pt x="2551" y="2551"/>
                  </a:lnTo>
                  <a:lnTo>
                    <a:pt x="2551" y="1"/>
                  </a:lnTo>
                  <a:close/>
                </a:path>
              </a:pathLst>
            </a:custGeom>
            <a:solidFill>
              <a:srgbClr val="08FF9D">
                <a:alpha val="43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4"/>
            <p:cNvSpPr/>
            <p:nvPr/>
          </p:nvSpPr>
          <p:spPr>
            <a:xfrm>
              <a:off x="8840548" y="2680590"/>
              <a:ext cx="65312" cy="65338"/>
            </a:xfrm>
            <a:custGeom>
              <a:rect b="b" l="l" r="r" t="t"/>
              <a:pathLst>
                <a:path extrusionOk="0" h="2552" w="2551">
                  <a:moveTo>
                    <a:pt x="0" y="1"/>
                  </a:moveTo>
                  <a:lnTo>
                    <a:pt x="0" y="2551"/>
                  </a:lnTo>
                  <a:lnTo>
                    <a:pt x="2551" y="2551"/>
                  </a:lnTo>
                  <a:lnTo>
                    <a:pt x="2551" y="1"/>
                  </a:lnTo>
                  <a:close/>
                </a:path>
              </a:pathLst>
            </a:custGeom>
            <a:solidFill>
              <a:srgbClr val="08FF9D">
                <a:alpha val="43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4"/>
            <p:cNvSpPr/>
            <p:nvPr/>
          </p:nvSpPr>
          <p:spPr>
            <a:xfrm>
              <a:off x="8670480" y="1234814"/>
              <a:ext cx="33642" cy="33590"/>
            </a:xfrm>
            <a:custGeom>
              <a:rect b="b" l="l" r="r" t="t"/>
              <a:pathLst>
                <a:path extrusionOk="0" h="1312" w="1314">
                  <a:moveTo>
                    <a:pt x="0" y="0"/>
                  </a:moveTo>
                  <a:lnTo>
                    <a:pt x="0" y="1311"/>
                  </a:lnTo>
                  <a:lnTo>
                    <a:pt x="1313" y="1311"/>
                  </a:lnTo>
                  <a:lnTo>
                    <a:pt x="1313" y="0"/>
                  </a:lnTo>
                  <a:close/>
                </a:path>
              </a:pathLst>
            </a:custGeom>
            <a:solidFill>
              <a:srgbClr val="08FF9D">
                <a:alpha val="43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4"/>
            <p:cNvSpPr/>
            <p:nvPr/>
          </p:nvSpPr>
          <p:spPr>
            <a:xfrm>
              <a:off x="5618102" y="4819983"/>
              <a:ext cx="33590" cy="33590"/>
            </a:xfrm>
            <a:custGeom>
              <a:rect b="b" l="l" r="r" t="t"/>
              <a:pathLst>
                <a:path extrusionOk="0" h="1312" w="1312">
                  <a:moveTo>
                    <a:pt x="1" y="1"/>
                  </a:moveTo>
                  <a:lnTo>
                    <a:pt x="1" y="1312"/>
                  </a:lnTo>
                  <a:lnTo>
                    <a:pt x="1312" y="1312"/>
                  </a:lnTo>
                  <a:lnTo>
                    <a:pt x="1312" y="1"/>
                  </a:lnTo>
                  <a:close/>
                </a:path>
              </a:pathLst>
            </a:custGeom>
            <a:solidFill>
              <a:srgbClr val="08FF9D">
                <a:alpha val="43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7" name="Google Shape;87;p4"/>
          <p:cNvGrpSpPr/>
          <p:nvPr/>
        </p:nvGrpSpPr>
        <p:grpSpPr>
          <a:xfrm>
            <a:off x="-956760" y="-908610"/>
            <a:ext cx="11261135" cy="1780877"/>
            <a:chOff x="-956760" y="-908610"/>
            <a:chExt cx="11261135" cy="1780877"/>
          </a:xfrm>
        </p:grpSpPr>
        <p:pic>
          <p:nvPicPr>
            <p:cNvPr id="88" name="Google Shape;88;p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 rot="10434594">
              <a:off x="-892025" y="-771524"/>
              <a:ext cx="2656701" cy="13616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9" name="Google Shape;89;p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048275" y="-869758"/>
              <a:ext cx="2256100" cy="17420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3" name="Google Shape;93;p5"/>
          <p:cNvSpPr txBox="1"/>
          <p:nvPr>
            <p:ph idx="1" type="subTitle"/>
          </p:nvPr>
        </p:nvSpPr>
        <p:spPr>
          <a:xfrm>
            <a:off x="4804850" y="2264825"/>
            <a:ext cx="3021000" cy="147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94" name="Google Shape;94;p5"/>
          <p:cNvSpPr txBox="1"/>
          <p:nvPr>
            <p:ph idx="2" type="subTitle"/>
          </p:nvPr>
        </p:nvSpPr>
        <p:spPr>
          <a:xfrm>
            <a:off x="1318150" y="2264822"/>
            <a:ext cx="3021000" cy="147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95" name="Google Shape;95;p5"/>
          <p:cNvSpPr txBox="1"/>
          <p:nvPr>
            <p:ph idx="3" type="subTitle"/>
          </p:nvPr>
        </p:nvSpPr>
        <p:spPr>
          <a:xfrm>
            <a:off x="1318150" y="1879325"/>
            <a:ext cx="3021000" cy="46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1800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>
                <a:latin typeface="Michroma"/>
                <a:ea typeface="Michroma"/>
                <a:cs typeface="Michroma"/>
                <a:sym typeface="Michrom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>
                <a:latin typeface="Michroma"/>
                <a:ea typeface="Michroma"/>
                <a:cs typeface="Michroma"/>
                <a:sym typeface="Michrom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>
                <a:latin typeface="Michroma"/>
                <a:ea typeface="Michroma"/>
                <a:cs typeface="Michroma"/>
                <a:sym typeface="Michrom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>
                <a:latin typeface="Michroma"/>
                <a:ea typeface="Michroma"/>
                <a:cs typeface="Michroma"/>
                <a:sym typeface="Michrom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>
                <a:latin typeface="Michroma"/>
                <a:ea typeface="Michroma"/>
                <a:cs typeface="Michroma"/>
                <a:sym typeface="Michrom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>
                <a:latin typeface="Michroma"/>
                <a:ea typeface="Michroma"/>
                <a:cs typeface="Michroma"/>
                <a:sym typeface="Michrom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>
                <a:latin typeface="Michroma"/>
                <a:ea typeface="Michroma"/>
                <a:cs typeface="Michroma"/>
                <a:sym typeface="Michrom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>
                <a:latin typeface="Michroma"/>
                <a:ea typeface="Michroma"/>
                <a:cs typeface="Michroma"/>
                <a:sym typeface="Michroma"/>
              </a:defRPr>
            </a:lvl9pPr>
          </a:lstStyle>
          <a:p/>
        </p:txBody>
      </p:sp>
      <p:sp>
        <p:nvSpPr>
          <p:cNvPr id="96" name="Google Shape;96;p5"/>
          <p:cNvSpPr txBox="1"/>
          <p:nvPr>
            <p:ph idx="4" type="subTitle"/>
          </p:nvPr>
        </p:nvSpPr>
        <p:spPr>
          <a:xfrm>
            <a:off x="4804840" y="1879325"/>
            <a:ext cx="3021000" cy="46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1800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>
                <a:latin typeface="Michroma"/>
                <a:ea typeface="Michroma"/>
                <a:cs typeface="Michroma"/>
                <a:sym typeface="Michrom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>
                <a:latin typeface="Michroma"/>
                <a:ea typeface="Michroma"/>
                <a:cs typeface="Michroma"/>
                <a:sym typeface="Michrom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>
                <a:latin typeface="Michroma"/>
                <a:ea typeface="Michroma"/>
                <a:cs typeface="Michroma"/>
                <a:sym typeface="Michrom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>
                <a:latin typeface="Michroma"/>
                <a:ea typeface="Michroma"/>
                <a:cs typeface="Michroma"/>
                <a:sym typeface="Michrom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>
                <a:latin typeface="Michroma"/>
                <a:ea typeface="Michroma"/>
                <a:cs typeface="Michroma"/>
                <a:sym typeface="Michrom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>
                <a:latin typeface="Michroma"/>
                <a:ea typeface="Michroma"/>
                <a:cs typeface="Michroma"/>
                <a:sym typeface="Michrom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>
                <a:latin typeface="Michroma"/>
                <a:ea typeface="Michroma"/>
                <a:cs typeface="Michroma"/>
                <a:sym typeface="Michrom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>
                <a:latin typeface="Michroma"/>
                <a:ea typeface="Michroma"/>
                <a:cs typeface="Michroma"/>
                <a:sym typeface="Michroma"/>
              </a:defRPr>
            </a:lvl9pPr>
          </a:lstStyle>
          <a:p/>
        </p:txBody>
      </p:sp>
      <p:grpSp>
        <p:nvGrpSpPr>
          <p:cNvPr id="97" name="Google Shape;97;p5"/>
          <p:cNvGrpSpPr/>
          <p:nvPr/>
        </p:nvGrpSpPr>
        <p:grpSpPr>
          <a:xfrm>
            <a:off x="-956760" y="-908610"/>
            <a:ext cx="11261135" cy="6621802"/>
            <a:chOff x="-956760" y="-908610"/>
            <a:chExt cx="11261135" cy="6621802"/>
          </a:xfrm>
        </p:grpSpPr>
        <p:pic>
          <p:nvPicPr>
            <p:cNvPr id="98" name="Google Shape;98;p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 rot="10434594">
              <a:off x="-892025" y="-771524"/>
              <a:ext cx="2656701" cy="13616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9" name="Google Shape;99;p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048275" y="3971167"/>
              <a:ext cx="2256100" cy="17420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0" name="Google Shape;100;p5"/>
          <p:cNvGrpSpPr/>
          <p:nvPr/>
        </p:nvGrpSpPr>
        <p:grpSpPr>
          <a:xfrm>
            <a:off x="-2580416" y="580380"/>
            <a:ext cx="13472465" cy="3794153"/>
            <a:chOff x="-2580416" y="580380"/>
            <a:chExt cx="13472465" cy="3794153"/>
          </a:xfrm>
        </p:grpSpPr>
        <p:grpSp>
          <p:nvGrpSpPr>
            <p:cNvPr id="101" name="Google Shape;101;p5"/>
            <p:cNvGrpSpPr/>
            <p:nvPr/>
          </p:nvGrpSpPr>
          <p:grpSpPr>
            <a:xfrm flipH="1">
              <a:off x="8430775" y="580380"/>
              <a:ext cx="2461273" cy="638495"/>
              <a:chOff x="-762000" y="2284255"/>
              <a:chExt cx="2461273" cy="638495"/>
            </a:xfrm>
          </p:grpSpPr>
          <p:grpSp>
            <p:nvGrpSpPr>
              <p:cNvPr id="102" name="Google Shape;102;p5"/>
              <p:cNvGrpSpPr/>
              <p:nvPr/>
            </p:nvGrpSpPr>
            <p:grpSpPr>
              <a:xfrm>
                <a:off x="-762000" y="2284255"/>
                <a:ext cx="2461273" cy="638495"/>
                <a:chOff x="-762000" y="2284255"/>
                <a:chExt cx="2461273" cy="638495"/>
              </a:xfrm>
            </p:grpSpPr>
            <p:sp>
              <p:nvSpPr>
                <p:cNvPr id="103" name="Google Shape;103;p5"/>
                <p:cNvSpPr/>
                <p:nvPr/>
              </p:nvSpPr>
              <p:spPr>
                <a:xfrm rot="-5400000">
                  <a:off x="191803" y="1506823"/>
                  <a:ext cx="441642" cy="2349247"/>
                </a:xfrm>
                <a:custGeom>
                  <a:rect b="b" l="l" r="r" t="t"/>
                  <a:pathLst>
                    <a:path extrusionOk="0" h="54252" w="10199">
                      <a:moveTo>
                        <a:pt x="0" y="0"/>
                      </a:moveTo>
                      <a:lnTo>
                        <a:pt x="0" y="17536"/>
                      </a:lnTo>
                      <a:lnTo>
                        <a:pt x="9864" y="17536"/>
                      </a:lnTo>
                      <a:lnTo>
                        <a:pt x="9864" y="54252"/>
                      </a:lnTo>
                      <a:lnTo>
                        <a:pt x="10199" y="54252"/>
                      </a:lnTo>
                      <a:lnTo>
                        <a:pt x="10199" y="17203"/>
                      </a:lnTo>
                      <a:lnTo>
                        <a:pt x="334" y="17203"/>
                      </a:lnTo>
                      <a:lnTo>
                        <a:pt x="334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4" name="Google Shape;104;p5"/>
                <p:cNvSpPr/>
                <p:nvPr/>
              </p:nvSpPr>
              <p:spPr>
                <a:xfrm rot="-5400000">
                  <a:off x="209732" y="1433209"/>
                  <a:ext cx="638495" cy="2340587"/>
                </a:xfrm>
                <a:custGeom>
                  <a:rect b="b" l="l" r="r" t="t"/>
                  <a:pathLst>
                    <a:path extrusionOk="0" h="54052" w="14745">
                      <a:moveTo>
                        <a:pt x="14412" y="1"/>
                      </a:moveTo>
                      <a:lnTo>
                        <a:pt x="14412" y="41221"/>
                      </a:lnTo>
                      <a:lnTo>
                        <a:pt x="473" y="41221"/>
                      </a:lnTo>
                      <a:lnTo>
                        <a:pt x="473" y="52699"/>
                      </a:lnTo>
                      <a:cubicBezTo>
                        <a:pt x="200" y="52792"/>
                        <a:pt x="1" y="53049"/>
                        <a:pt x="1" y="53355"/>
                      </a:cubicBezTo>
                      <a:cubicBezTo>
                        <a:pt x="1" y="53741"/>
                        <a:pt x="313" y="54051"/>
                        <a:pt x="699" y="54051"/>
                      </a:cubicBezTo>
                      <a:cubicBezTo>
                        <a:pt x="1084" y="54051"/>
                        <a:pt x="1395" y="53741"/>
                        <a:pt x="1395" y="53355"/>
                      </a:cubicBezTo>
                      <a:cubicBezTo>
                        <a:pt x="1395" y="53007"/>
                        <a:pt x="1139" y="52722"/>
                        <a:pt x="807" y="52669"/>
                      </a:cubicBezTo>
                      <a:lnTo>
                        <a:pt x="807" y="41553"/>
                      </a:lnTo>
                      <a:lnTo>
                        <a:pt x="14745" y="41553"/>
                      </a:lnTo>
                      <a:lnTo>
                        <a:pt x="14745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05" name="Google Shape;105;p5"/>
              <p:cNvSpPr/>
              <p:nvPr/>
            </p:nvSpPr>
            <p:spPr>
              <a:xfrm rot="-5400000">
                <a:off x="1574113" y="2431409"/>
                <a:ext cx="76299" cy="76342"/>
              </a:xfrm>
              <a:custGeom>
                <a:rect b="b" l="l" r="r" t="t"/>
                <a:pathLst>
                  <a:path extrusionOk="0" h="1763" w="1762">
                    <a:moveTo>
                      <a:pt x="880" y="1"/>
                    </a:moveTo>
                    <a:cubicBezTo>
                      <a:pt x="394" y="1"/>
                      <a:pt x="0" y="394"/>
                      <a:pt x="0" y="880"/>
                    </a:cubicBezTo>
                    <a:cubicBezTo>
                      <a:pt x="0" y="1367"/>
                      <a:pt x="394" y="1762"/>
                      <a:pt x="880" y="1762"/>
                    </a:cubicBezTo>
                    <a:cubicBezTo>
                      <a:pt x="1366" y="1762"/>
                      <a:pt x="1762" y="1367"/>
                      <a:pt x="1762" y="880"/>
                    </a:cubicBezTo>
                    <a:cubicBezTo>
                      <a:pt x="1762" y="394"/>
                      <a:pt x="1366" y="1"/>
                      <a:pt x="8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6" name="Google Shape;106;p5"/>
            <p:cNvGrpSpPr/>
            <p:nvPr/>
          </p:nvGrpSpPr>
          <p:grpSpPr>
            <a:xfrm flipH="1">
              <a:off x="-2580416" y="3831212"/>
              <a:ext cx="3300415" cy="543321"/>
              <a:chOff x="5348025" y="3359050"/>
              <a:chExt cx="2031775" cy="334475"/>
            </a:xfrm>
          </p:grpSpPr>
          <p:grpSp>
            <p:nvGrpSpPr>
              <p:cNvPr id="107" name="Google Shape;107;p5"/>
              <p:cNvGrpSpPr/>
              <p:nvPr/>
            </p:nvGrpSpPr>
            <p:grpSpPr>
              <a:xfrm>
                <a:off x="5348025" y="3359050"/>
                <a:ext cx="2031775" cy="334475"/>
                <a:chOff x="5348025" y="3359050"/>
                <a:chExt cx="2031775" cy="334475"/>
              </a:xfrm>
            </p:grpSpPr>
            <p:sp>
              <p:nvSpPr>
                <p:cNvPr id="108" name="Google Shape;108;p5"/>
                <p:cNvSpPr/>
                <p:nvPr/>
              </p:nvSpPr>
              <p:spPr>
                <a:xfrm>
                  <a:off x="5526700" y="3359050"/>
                  <a:ext cx="1826325" cy="265725"/>
                </a:xfrm>
                <a:custGeom>
                  <a:rect b="b" l="l" r="r" t="t"/>
                  <a:pathLst>
                    <a:path extrusionOk="0" h="10629" w="73053">
                      <a:moveTo>
                        <a:pt x="61877" y="1"/>
                      </a:moveTo>
                      <a:lnTo>
                        <a:pt x="61877" y="10294"/>
                      </a:lnTo>
                      <a:lnTo>
                        <a:pt x="1" y="10294"/>
                      </a:lnTo>
                      <a:lnTo>
                        <a:pt x="1" y="10628"/>
                      </a:lnTo>
                      <a:lnTo>
                        <a:pt x="62211" y="10628"/>
                      </a:lnTo>
                      <a:lnTo>
                        <a:pt x="62211" y="335"/>
                      </a:lnTo>
                      <a:lnTo>
                        <a:pt x="73052" y="335"/>
                      </a:lnTo>
                      <a:lnTo>
                        <a:pt x="73052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9" name="Google Shape;109;p5"/>
                <p:cNvSpPr/>
                <p:nvPr/>
              </p:nvSpPr>
              <p:spPr>
                <a:xfrm>
                  <a:off x="5348025" y="3461525"/>
                  <a:ext cx="2031775" cy="232000"/>
                </a:xfrm>
                <a:custGeom>
                  <a:rect b="b" l="l" r="r" t="t"/>
                  <a:pathLst>
                    <a:path extrusionOk="0" h="9280" w="81271">
                      <a:moveTo>
                        <a:pt x="696" y="1"/>
                      </a:moveTo>
                      <a:cubicBezTo>
                        <a:pt x="313" y="1"/>
                        <a:pt x="0" y="311"/>
                        <a:pt x="0" y="697"/>
                      </a:cubicBezTo>
                      <a:cubicBezTo>
                        <a:pt x="0" y="1082"/>
                        <a:pt x="311" y="1395"/>
                        <a:pt x="696" y="1395"/>
                      </a:cubicBezTo>
                      <a:cubicBezTo>
                        <a:pt x="1042" y="1395"/>
                        <a:pt x="1327" y="1142"/>
                        <a:pt x="1382" y="809"/>
                      </a:cubicBezTo>
                      <a:lnTo>
                        <a:pt x="16024" y="809"/>
                      </a:lnTo>
                      <a:lnTo>
                        <a:pt x="16024" y="9280"/>
                      </a:lnTo>
                      <a:lnTo>
                        <a:pt x="58707" y="9280"/>
                      </a:lnTo>
                      <a:lnTo>
                        <a:pt x="58707" y="2419"/>
                      </a:lnTo>
                      <a:lnTo>
                        <a:pt x="81271" y="2419"/>
                      </a:lnTo>
                      <a:lnTo>
                        <a:pt x="81271" y="2085"/>
                      </a:lnTo>
                      <a:lnTo>
                        <a:pt x="58375" y="2085"/>
                      </a:lnTo>
                      <a:lnTo>
                        <a:pt x="58375" y="8947"/>
                      </a:lnTo>
                      <a:lnTo>
                        <a:pt x="16356" y="8947"/>
                      </a:lnTo>
                      <a:lnTo>
                        <a:pt x="16356" y="477"/>
                      </a:lnTo>
                      <a:lnTo>
                        <a:pt x="1355" y="477"/>
                      </a:lnTo>
                      <a:cubicBezTo>
                        <a:pt x="1262" y="200"/>
                        <a:pt x="1005" y="1"/>
                        <a:pt x="696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10" name="Google Shape;110;p5"/>
              <p:cNvSpPr/>
              <p:nvPr/>
            </p:nvSpPr>
            <p:spPr>
              <a:xfrm>
                <a:off x="5487425" y="3599500"/>
                <a:ext cx="44050" cy="44050"/>
              </a:xfrm>
              <a:custGeom>
                <a:rect b="b" l="l" r="r" t="t"/>
                <a:pathLst>
                  <a:path extrusionOk="0" h="1762" w="1762">
                    <a:moveTo>
                      <a:pt x="880" y="0"/>
                    </a:moveTo>
                    <a:cubicBezTo>
                      <a:pt x="394" y="0"/>
                      <a:pt x="0" y="393"/>
                      <a:pt x="0" y="880"/>
                    </a:cubicBezTo>
                    <a:cubicBezTo>
                      <a:pt x="0" y="1366"/>
                      <a:pt x="394" y="1762"/>
                      <a:pt x="880" y="1762"/>
                    </a:cubicBezTo>
                    <a:cubicBezTo>
                      <a:pt x="1366" y="1762"/>
                      <a:pt x="1762" y="1366"/>
                      <a:pt x="1762" y="880"/>
                    </a:cubicBezTo>
                    <a:cubicBezTo>
                      <a:pt x="1762" y="393"/>
                      <a:pt x="1366" y="0"/>
                      <a:pt x="88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11" name="Google Shape;111;p5"/>
          <p:cNvGrpSpPr/>
          <p:nvPr/>
        </p:nvGrpSpPr>
        <p:grpSpPr>
          <a:xfrm>
            <a:off x="303800" y="249788"/>
            <a:ext cx="8484197" cy="4641611"/>
            <a:chOff x="303800" y="249788"/>
            <a:chExt cx="8484197" cy="4641611"/>
          </a:xfrm>
        </p:grpSpPr>
        <p:sp>
          <p:nvSpPr>
            <p:cNvPr id="112" name="Google Shape;112;p5"/>
            <p:cNvSpPr/>
            <p:nvPr/>
          </p:nvSpPr>
          <p:spPr>
            <a:xfrm flipH="1">
              <a:off x="7680307" y="249788"/>
              <a:ext cx="118821" cy="118847"/>
            </a:xfrm>
            <a:custGeom>
              <a:rect b="b" l="l" r="r" t="t"/>
              <a:pathLst>
                <a:path extrusionOk="0" h="4642" w="4641">
                  <a:moveTo>
                    <a:pt x="0" y="1"/>
                  </a:moveTo>
                  <a:lnTo>
                    <a:pt x="0" y="4641"/>
                  </a:lnTo>
                  <a:lnTo>
                    <a:pt x="4641" y="4641"/>
                  </a:lnTo>
                  <a:lnTo>
                    <a:pt x="4641" y="1"/>
                  </a:lnTo>
                  <a:close/>
                </a:path>
              </a:pathLst>
            </a:custGeom>
            <a:solidFill>
              <a:srgbClr val="08FF9D">
                <a:alpha val="43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5"/>
            <p:cNvSpPr/>
            <p:nvPr/>
          </p:nvSpPr>
          <p:spPr>
            <a:xfrm flipH="1">
              <a:off x="8722660" y="2983310"/>
              <a:ext cx="65338" cy="65338"/>
            </a:xfrm>
            <a:custGeom>
              <a:rect b="b" l="l" r="r" t="t"/>
              <a:pathLst>
                <a:path extrusionOk="0" h="2552" w="2552">
                  <a:moveTo>
                    <a:pt x="0" y="1"/>
                  </a:moveTo>
                  <a:lnTo>
                    <a:pt x="0" y="2551"/>
                  </a:lnTo>
                  <a:lnTo>
                    <a:pt x="2551" y="2551"/>
                  </a:lnTo>
                  <a:lnTo>
                    <a:pt x="2551" y="1"/>
                  </a:lnTo>
                  <a:close/>
                </a:path>
              </a:pathLst>
            </a:custGeom>
            <a:solidFill>
              <a:srgbClr val="08FF9D">
                <a:alpha val="43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5"/>
            <p:cNvSpPr/>
            <p:nvPr/>
          </p:nvSpPr>
          <p:spPr>
            <a:xfrm flipH="1">
              <a:off x="303800" y="3382015"/>
              <a:ext cx="65312" cy="65338"/>
            </a:xfrm>
            <a:custGeom>
              <a:rect b="b" l="l" r="r" t="t"/>
              <a:pathLst>
                <a:path extrusionOk="0" h="2552" w="2551">
                  <a:moveTo>
                    <a:pt x="0" y="1"/>
                  </a:moveTo>
                  <a:lnTo>
                    <a:pt x="0" y="2551"/>
                  </a:lnTo>
                  <a:lnTo>
                    <a:pt x="2551" y="2551"/>
                  </a:lnTo>
                  <a:lnTo>
                    <a:pt x="2551" y="1"/>
                  </a:lnTo>
                  <a:close/>
                </a:path>
              </a:pathLst>
            </a:custGeom>
            <a:solidFill>
              <a:srgbClr val="08FF9D">
                <a:alpha val="43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5"/>
            <p:cNvSpPr/>
            <p:nvPr/>
          </p:nvSpPr>
          <p:spPr>
            <a:xfrm flipH="1">
              <a:off x="2181951" y="292414"/>
              <a:ext cx="33642" cy="33590"/>
            </a:xfrm>
            <a:custGeom>
              <a:rect b="b" l="l" r="r" t="t"/>
              <a:pathLst>
                <a:path extrusionOk="0" h="1312" w="1314">
                  <a:moveTo>
                    <a:pt x="0" y="0"/>
                  </a:moveTo>
                  <a:lnTo>
                    <a:pt x="0" y="1311"/>
                  </a:lnTo>
                  <a:lnTo>
                    <a:pt x="1313" y="1311"/>
                  </a:lnTo>
                  <a:lnTo>
                    <a:pt x="1313" y="0"/>
                  </a:lnTo>
                  <a:close/>
                </a:path>
              </a:pathLst>
            </a:custGeom>
            <a:solidFill>
              <a:srgbClr val="08FF9D">
                <a:alpha val="43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5"/>
            <p:cNvSpPr/>
            <p:nvPr/>
          </p:nvSpPr>
          <p:spPr>
            <a:xfrm flipH="1">
              <a:off x="2901180" y="4857808"/>
              <a:ext cx="33590" cy="33590"/>
            </a:xfrm>
            <a:custGeom>
              <a:rect b="b" l="l" r="r" t="t"/>
              <a:pathLst>
                <a:path extrusionOk="0" h="1312" w="1312">
                  <a:moveTo>
                    <a:pt x="1" y="1"/>
                  </a:moveTo>
                  <a:lnTo>
                    <a:pt x="1" y="1312"/>
                  </a:lnTo>
                  <a:lnTo>
                    <a:pt x="1312" y="1312"/>
                  </a:lnTo>
                  <a:lnTo>
                    <a:pt x="1312" y="1"/>
                  </a:lnTo>
                  <a:close/>
                </a:path>
              </a:pathLst>
            </a:custGeom>
            <a:solidFill>
              <a:srgbClr val="08FF9D">
                <a:alpha val="43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120" name="Google Shape;120;p6"/>
          <p:cNvGrpSpPr/>
          <p:nvPr/>
        </p:nvGrpSpPr>
        <p:grpSpPr>
          <a:xfrm>
            <a:off x="-1733550" y="-2687759"/>
            <a:ext cx="14351661" cy="4559554"/>
            <a:chOff x="-1733550" y="-2687759"/>
            <a:chExt cx="14351661" cy="4559554"/>
          </a:xfrm>
        </p:grpSpPr>
        <p:pic>
          <p:nvPicPr>
            <p:cNvPr id="121" name="Google Shape;121;p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1733550" y="-1049062"/>
              <a:ext cx="2678200" cy="2678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2" name="Google Shape;122;p6"/>
            <p:cNvPicPr preferRelativeResize="0"/>
            <p:nvPr/>
          </p:nvPicPr>
          <p:blipFill rotWithShape="1">
            <a:blip r:embed="rId4">
              <a:alphaModFix/>
            </a:blip>
            <a:srcRect b="1923" l="0" r="0" t="1923"/>
            <a:stretch/>
          </p:blipFill>
          <p:spPr>
            <a:xfrm rot="-2299689">
              <a:off x="7885244" y="-1523990"/>
              <a:ext cx="4528800" cy="223201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3" name="Google Shape;123;p6"/>
          <p:cNvGrpSpPr/>
          <p:nvPr/>
        </p:nvGrpSpPr>
        <p:grpSpPr>
          <a:xfrm>
            <a:off x="-2656616" y="2485380"/>
            <a:ext cx="13624865" cy="822353"/>
            <a:chOff x="-2656616" y="2485380"/>
            <a:chExt cx="13624865" cy="822353"/>
          </a:xfrm>
        </p:grpSpPr>
        <p:grpSp>
          <p:nvGrpSpPr>
            <p:cNvPr id="124" name="Google Shape;124;p6"/>
            <p:cNvGrpSpPr/>
            <p:nvPr/>
          </p:nvGrpSpPr>
          <p:grpSpPr>
            <a:xfrm flipH="1">
              <a:off x="8506975" y="2485380"/>
              <a:ext cx="2461273" cy="638495"/>
              <a:chOff x="-838200" y="2284255"/>
              <a:chExt cx="2461273" cy="638495"/>
            </a:xfrm>
          </p:grpSpPr>
          <p:grpSp>
            <p:nvGrpSpPr>
              <p:cNvPr id="125" name="Google Shape;125;p6"/>
              <p:cNvGrpSpPr/>
              <p:nvPr/>
            </p:nvGrpSpPr>
            <p:grpSpPr>
              <a:xfrm>
                <a:off x="-838200" y="2284255"/>
                <a:ext cx="2461273" cy="638495"/>
                <a:chOff x="-838200" y="2284255"/>
                <a:chExt cx="2461273" cy="638495"/>
              </a:xfrm>
            </p:grpSpPr>
            <p:sp>
              <p:nvSpPr>
                <p:cNvPr id="126" name="Google Shape;126;p6"/>
                <p:cNvSpPr/>
                <p:nvPr/>
              </p:nvSpPr>
              <p:spPr>
                <a:xfrm rot="-5400000">
                  <a:off x="115603" y="1506823"/>
                  <a:ext cx="441642" cy="2349247"/>
                </a:xfrm>
                <a:custGeom>
                  <a:rect b="b" l="l" r="r" t="t"/>
                  <a:pathLst>
                    <a:path extrusionOk="0" h="54252" w="10199">
                      <a:moveTo>
                        <a:pt x="0" y="0"/>
                      </a:moveTo>
                      <a:lnTo>
                        <a:pt x="0" y="17536"/>
                      </a:lnTo>
                      <a:lnTo>
                        <a:pt x="9864" y="17536"/>
                      </a:lnTo>
                      <a:lnTo>
                        <a:pt x="9864" y="54252"/>
                      </a:lnTo>
                      <a:lnTo>
                        <a:pt x="10199" y="54252"/>
                      </a:lnTo>
                      <a:lnTo>
                        <a:pt x="10199" y="17203"/>
                      </a:lnTo>
                      <a:lnTo>
                        <a:pt x="334" y="17203"/>
                      </a:lnTo>
                      <a:lnTo>
                        <a:pt x="334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7" name="Google Shape;127;p6"/>
                <p:cNvSpPr/>
                <p:nvPr/>
              </p:nvSpPr>
              <p:spPr>
                <a:xfrm rot="-5400000">
                  <a:off x="133532" y="1433209"/>
                  <a:ext cx="638495" cy="2340587"/>
                </a:xfrm>
                <a:custGeom>
                  <a:rect b="b" l="l" r="r" t="t"/>
                  <a:pathLst>
                    <a:path extrusionOk="0" h="54052" w="14745">
                      <a:moveTo>
                        <a:pt x="14412" y="1"/>
                      </a:moveTo>
                      <a:lnTo>
                        <a:pt x="14412" y="41221"/>
                      </a:lnTo>
                      <a:lnTo>
                        <a:pt x="473" y="41221"/>
                      </a:lnTo>
                      <a:lnTo>
                        <a:pt x="473" y="52699"/>
                      </a:lnTo>
                      <a:cubicBezTo>
                        <a:pt x="200" y="52792"/>
                        <a:pt x="1" y="53049"/>
                        <a:pt x="1" y="53355"/>
                      </a:cubicBezTo>
                      <a:cubicBezTo>
                        <a:pt x="1" y="53741"/>
                        <a:pt x="313" y="54051"/>
                        <a:pt x="699" y="54051"/>
                      </a:cubicBezTo>
                      <a:cubicBezTo>
                        <a:pt x="1084" y="54051"/>
                        <a:pt x="1395" y="53741"/>
                        <a:pt x="1395" y="53355"/>
                      </a:cubicBezTo>
                      <a:cubicBezTo>
                        <a:pt x="1395" y="53007"/>
                        <a:pt x="1139" y="52722"/>
                        <a:pt x="807" y="52669"/>
                      </a:cubicBezTo>
                      <a:lnTo>
                        <a:pt x="807" y="41553"/>
                      </a:lnTo>
                      <a:lnTo>
                        <a:pt x="14745" y="41553"/>
                      </a:lnTo>
                      <a:lnTo>
                        <a:pt x="14745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28" name="Google Shape;128;p6"/>
              <p:cNvSpPr/>
              <p:nvPr/>
            </p:nvSpPr>
            <p:spPr>
              <a:xfrm rot="-5400000">
                <a:off x="1497913" y="2431409"/>
                <a:ext cx="76299" cy="76342"/>
              </a:xfrm>
              <a:custGeom>
                <a:rect b="b" l="l" r="r" t="t"/>
                <a:pathLst>
                  <a:path extrusionOk="0" h="1763" w="1762">
                    <a:moveTo>
                      <a:pt x="880" y="1"/>
                    </a:moveTo>
                    <a:cubicBezTo>
                      <a:pt x="394" y="1"/>
                      <a:pt x="0" y="394"/>
                      <a:pt x="0" y="880"/>
                    </a:cubicBezTo>
                    <a:cubicBezTo>
                      <a:pt x="0" y="1367"/>
                      <a:pt x="394" y="1762"/>
                      <a:pt x="880" y="1762"/>
                    </a:cubicBezTo>
                    <a:cubicBezTo>
                      <a:pt x="1366" y="1762"/>
                      <a:pt x="1762" y="1367"/>
                      <a:pt x="1762" y="880"/>
                    </a:cubicBezTo>
                    <a:cubicBezTo>
                      <a:pt x="1762" y="394"/>
                      <a:pt x="1366" y="1"/>
                      <a:pt x="8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9" name="Google Shape;129;p6"/>
            <p:cNvGrpSpPr/>
            <p:nvPr/>
          </p:nvGrpSpPr>
          <p:grpSpPr>
            <a:xfrm flipH="1">
              <a:off x="-2656616" y="2764412"/>
              <a:ext cx="3300415" cy="543321"/>
              <a:chOff x="5348025" y="3359050"/>
              <a:chExt cx="2031775" cy="334475"/>
            </a:xfrm>
          </p:grpSpPr>
          <p:grpSp>
            <p:nvGrpSpPr>
              <p:cNvPr id="130" name="Google Shape;130;p6"/>
              <p:cNvGrpSpPr/>
              <p:nvPr/>
            </p:nvGrpSpPr>
            <p:grpSpPr>
              <a:xfrm>
                <a:off x="5348025" y="3359050"/>
                <a:ext cx="2031775" cy="334475"/>
                <a:chOff x="5348025" y="3359050"/>
                <a:chExt cx="2031775" cy="334475"/>
              </a:xfrm>
            </p:grpSpPr>
            <p:sp>
              <p:nvSpPr>
                <p:cNvPr id="131" name="Google Shape;131;p6"/>
                <p:cNvSpPr/>
                <p:nvPr/>
              </p:nvSpPr>
              <p:spPr>
                <a:xfrm>
                  <a:off x="5526700" y="3359050"/>
                  <a:ext cx="1826325" cy="265725"/>
                </a:xfrm>
                <a:custGeom>
                  <a:rect b="b" l="l" r="r" t="t"/>
                  <a:pathLst>
                    <a:path extrusionOk="0" h="10629" w="73053">
                      <a:moveTo>
                        <a:pt x="61877" y="1"/>
                      </a:moveTo>
                      <a:lnTo>
                        <a:pt x="61877" y="10294"/>
                      </a:lnTo>
                      <a:lnTo>
                        <a:pt x="1" y="10294"/>
                      </a:lnTo>
                      <a:lnTo>
                        <a:pt x="1" y="10628"/>
                      </a:lnTo>
                      <a:lnTo>
                        <a:pt x="62211" y="10628"/>
                      </a:lnTo>
                      <a:lnTo>
                        <a:pt x="62211" y="335"/>
                      </a:lnTo>
                      <a:lnTo>
                        <a:pt x="73052" y="335"/>
                      </a:lnTo>
                      <a:lnTo>
                        <a:pt x="73052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2" name="Google Shape;132;p6"/>
                <p:cNvSpPr/>
                <p:nvPr/>
              </p:nvSpPr>
              <p:spPr>
                <a:xfrm>
                  <a:off x="5348025" y="3461525"/>
                  <a:ext cx="2031775" cy="232000"/>
                </a:xfrm>
                <a:custGeom>
                  <a:rect b="b" l="l" r="r" t="t"/>
                  <a:pathLst>
                    <a:path extrusionOk="0" h="9280" w="81271">
                      <a:moveTo>
                        <a:pt x="696" y="1"/>
                      </a:moveTo>
                      <a:cubicBezTo>
                        <a:pt x="313" y="1"/>
                        <a:pt x="0" y="311"/>
                        <a:pt x="0" y="697"/>
                      </a:cubicBezTo>
                      <a:cubicBezTo>
                        <a:pt x="0" y="1082"/>
                        <a:pt x="311" y="1395"/>
                        <a:pt x="696" y="1395"/>
                      </a:cubicBezTo>
                      <a:cubicBezTo>
                        <a:pt x="1042" y="1395"/>
                        <a:pt x="1327" y="1142"/>
                        <a:pt x="1382" y="809"/>
                      </a:cubicBezTo>
                      <a:lnTo>
                        <a:pt x="16024" y="809"/>
                      </a:lnTo>
                      <a:lnTo>
                        <a:pt x="16024" y="9280"/>
                      </a:lnTo>
                      <a:lnTo>
                        <a:pt x="58707" y="9280"/>
                      </a:lnTo>
                      <a:lnTo>
                        <a:pt x="58707" y="2419"/>
                      </a:lnTo>
                      <a:lnTo>
                        <a:pt x="81271" y="2419"/>
                      </a:lnTo>
                      <a:lnTo>
                        <a:pt x="81271" y="2085"/>
                      </a:lnTo>
                      <a:lnTo>
                        <a:pt x="58375" y="2085"/>
                      </a:lnTo>
                      <a:lnTo>
                        <a:pt x="58375" y="8947"/>
                      </a:lnTo>
                      <a:lnTo>
                        <a:pt x="16356" y="8947"/>
                      </a:lnTo>
                      <a:lnTo>
                        <a:pt x="16356" y="477"/>
                      </a:lnTo>
                      <a:lnTo>
                        <a:pt x="1355" y="477"/>
                      </a:lnTo>
                      <a:cubicBezTo>
                        <a:pt x="1262" y="200"/>
                        <a:pt x="1005" y="1"/>
                        <a:pt x="696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33" name="Google Shape;133;p6"/>
              <p:cNvSpPr/>
              <p:nvPr/>
            </p:nvSpPr>
            <p:spPr>
              <a:xfrm>
                <a:off x="5487425" y="3599500"/>
                <a:ext cx="44050" cy="44050"/>
              </a:xfrm>
              <a:custGeom>
                <a:rect b="b" l="l" r="r" t="t"/>
                <a:pathLst>
                  <a:path extrusionOk="0" h="1762" w="1762">
                    <a:moveTo>
                      <a:pt x="880" y="0"/>
                    </a:moveTo>
                    <a:cubicBezTo>
                      <a:pt x="394" y="0"/>
                      <a:pt x="0" y="393"/>
                      <a:pt x="0" y="880"/>
                    </a:cubicBezTo>
                    <a:cubicBezTo>
                      <a:pt x="0" y="1366"/>
                      <a:pt x="394" y="1762"/>
                      <a:pt x="880" y="1762"/>
                    </a:cubicBezTo>
                    <a:cubicBezTo>
                      <a:pt x="1366" y="1762"/>
                      <a:pt x="1762" y="1366"/>
                      <a:pt x="1762" y="880"/>
                    </a:cubicBezTo>
                    <a:cubicBezTo>
                      <a:pt x="1762" y="393"/>
                      <a:pt x="1366" y="0"/>
                      <a:pt x="88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34" name="Google Shape;134;p6"/>
          <p:cNvGrpSpPr/>
          <p:nvPr/>
        </p:nvGrpSpPr>
        <p:grpSpPr>
          <a:xfrm>
            <a:off x="273905" y="1570902"/>
            <a:ext cx="8540487" cy="3404745"/>
            <a:chOff x="273905" y="1570902"/>
            <a:chExt cx="8540487" cy="3404745"/>
          </a:xfrm>
        </p:grpSpPr>
        <p:sp>
          <p:nvSpPr>
            <p:cNvPr id="135" name="Google Shape;135;p6"/>
            <p:cNvSpPr/>
            <p:nvPr/>
          </p:nvSpPr>
          <p:spPr>
            <a:xfrm>
              <a:off x="3665025" y="4910310"/>
              <a:ext cx="65338" cy="65338"/>
            </a:xfrm>
            <a:custGeom>
              <a:rect b="b" l="l" r="r" t="t"/>
              <a:pathLst>
                <a:path extrusionOk="0" h="2552" w="2552">
                  <a:moveTo>
                    <a:pt x="0" y="1"/>
                  </a:moveTo>
                  <a:lnTo>
                    <a:pt x="0" y="2551"/>
                  </a:lnTo>
                  <a:lnTo>
                    <a:pt x="2551" y="2551"/>
                  </a:lnTo>
                  <a:lnTo>
                    <a:pt x="2551" y="1"/>
                  </a:lnTo>
                  <a:close/>
                </a:path>
              </a:pathLst>
            </a:custGeom>
            <a:solidFill>
              <a:srgbClr val="08FF9D">
                <a:alpha val="43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6"/>
            <p:cNvSpPr/>
            <p:nvPr/>
          </p:nvSpPr>
          <p:spPr>
            <a:xfrm>
              <a:off x="8715498" y="1570902"/>
              <a:ext cx="65312" cy="65338"/>
            </a:xfrm>
            <a:custGeom>
              <a:rect b="b" l="l" r="r" t="t"/>
              <a:pathLst>
                <a:path extrusionOk="0" h="2552" w="2551">
                  <a:moveTo>
                    <a:pt x="0" y="1"/>
                  </a:moveTo>
                  <a:lnTo>
                    <a:pt x="0" y="2551"/>
                  </a:lnTo>
                  <a:lnTo>
                    <a:pt x="2551" y="2551"/>
                  </a:lnTo>
                  <a:lnTo>
                    <a:pt x="2551" y="1"/>
                  </a:lnTo>
                  <a:close/>
                </a:path>
              </a:pathLst>
            </a:custGeom>
            <a:solidFill>
              <a:srgbClr val="08FF9D">
                <a:alpha val="43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6"/>
            <p:cNvSpPr/>
            <p:nvPr/>
          </p:nvSpPr>
          <p:spPr>
            <a:xfrm>
              <a:off x="273905" y="2103889"/>
              <a:ext cx="33642" cy="33590"/>
            </a:xfrm>
            <a:custGeom>
              <a:rect b="b" l="l" r="r" t="t"/>
              <a:pathLst>
                <a:path extrusionOk="0" h="1312" w="1314">
                  <a:moveTo>
                    <a:pt x="0" y="0"/>
                  </a:moveTo>
                  <a:lnTo>
                    <a:pt x="0" y="1311"/>
                  </a:lnTo>
                  <a:lnTo>
                    <a:pt x="1313" y="1311"/>
                  </a:lnTo>
                  <a:lnTo>
                    <a:pt x="1313" y="0"/>
                  </a:lnTo>
                  <a:close/>
                </a:path>
              </a:pathLst>
            </a:custGeom>
            <a:solidFill>
              <a:srgbClr val="08FF9D">
                <a:alpha val="43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6"/>
            <p:cNvSpPr/>
            <p:nvPr/>
          </p:nvSpPr>
          <p:spPr>
            <a:xfrm>
              <a:off x="8780802" y="4304683"/>
              <a:ext cx="33590" cy="33590"/>
            </a:xfrm>
            <a:custGeom>
              <a:rect b="b" l="l" r="r" t="t"/>
              <a:pathLst>
                <a:path extrusionOk="0" h="1312" w="1312">
                  <a:moveTo>
                    <a:pt x="1" y="1"/>
                  </a:moveTo>
                  <a:lnTo>
                    <a:pt x="1" y="1312"/>
                  </a:lnTo>
                  <a:lnTo>
                    <a:pt x="1312" y="1312"/>
                  </a:lnTo>
                  <a:lnTo>
                    <a:pt x="1312" y="1"/>
                  </a:lnTo>
                  <a:close/>
                </a:path>
              </a:pathLst>
            </a:custGeom>
            <a:solidFill>
              <a:srgbClr val="08FF9D">
                <a:alpha val="43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7"/>
          <p:cNvSpPr txBox="1"/>
          <p:nvPr>
            <p:ph type="title"/>
          </p:nvPr>
        </p:nvSpPr>
        <p:spPr>
          <a:xfrm>
            <a:off x="722375" y="448050"/>
            <a:ext cx="3785700" cy="110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42" name="Google Shape;142;p7"/>
          <p:cNvSpPr txBox="1"/>
          <p:nvPr>
            <p:ph idx="1" type="subTitle"/>
          </p:nvPr>
        </p:nvSpPr>
        <p:spPr>
          <a:xfrm>
            <a:off x="713225" y="1675950"/>
            <a:ext cx="3785700" cy="258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pace Grotesk Light"/>
              <a:buChar char="■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/>
        </p:txBody>
      </p:sp>
      <p:sp>
        <p:nvSpPr>
          <p:cNvPr id="143" name="Google Shape;143;p7"/>
          <p:cNvSpPr/>
          <p:nvPr>
            <p:ph idx="2" type="pic"/>
          </p:nvPr>
        </p:nvSpPr>
        <p:spPr>
          <a:xfrm flipH="1">
            <a:off x="5221375" y="967050"/>
            <a:ext cx="3209400" cy="32094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grpSp>
        <p:nvGrpSpPr>
          <p:cNvPr id="144" name="Google Shape;144;p7"/>
          <p:cNvGrpSpPr/>
          <p:nvPr/>
        </p:nvGrpSpPr>
        <p:grpSpPr>
          <a:xfrm>
            <a:off x="4724314" y="21212"/>
            <a:ext cx="4852335" cy="6909652"/>
            <a:chOff x="4724314" y="21212"/>
            <a:chExt cx="4852335" cy="6909652"/>
          </a:xfrm>
        </p:grpSpPr>
        <p:grpSp>
          <p:nvGrpSpPr>
            <p:cNvPr id="145" name="Google Shape;145;p7"/>
            <p:cNvGrpSpPr/>
            <p:nvPr/>
          </p:nvGrpSpPr>
          <p:grpSpPr>
            <a:xfrm rot="-5400000">
              <a:off x="3812925" y="5380980"/>
              <a:ext cx="2461273" cy="638495"/>
              <a:chOff x="-762000" y="2284255"/>
              <a:chExt cx="2461273" cy="638495"/>
            </a:xfrm>
          </p:grpSpPr>
          <p:grpSp>
            <p:nvGrpSpPr>
              <p:cNvPr id="146" name="Google Shape;146;p7"/>
              <p:cNvGrpSpPr/>
              <p:nvPr/>
            </p:nvGrpSpPr>
            <p:grpSpPr>
              <a:xfrm>
                <a:off x="-762000" y="2284255"/>
                <a:ext cx="2461273" cy="638495"/>
                <a:chOff x="-762000" y="2284255"/>
                <a:chExt cx="2461273" cy="638495"/>
              </a:xfrm>
            </p:grpSpPr>
            <p:sp>
              <p:nvSpPr>
                <p:cNvPr id="147" name="Google Shape;147;p7"/>
                <p:cNvSpPr/>
                <p:nvPr/>
              </p:nvSpPr>
              <p:spPr>
                <a:xfrm rot="-5400000">
                  <a:off x="191803" y="1506823"/>
                  <a:ext cx="441642" cy="2349247"/>
                </a:xfrm>
                <a:custGeom>
                  <a:rect b="b" l="l" r="r" t="t"/>
                  <a:pathLst>
                    <a:path extrusionOk="0" h="54252" w="10199">
                      <a:moveTo>
                        <a:pt x="0" y="0"/>
                      </a:moveTo>
                      <a:lnTo>
                        <a:pt x="0" y="17536"/>
                      </a:lnTo>
                      <a:lnTo>
                        <a:pt x="9864" y="17536"/>
                      </a:lnTo>
                      <a:lnTo>
                        <a:pt x="9864" y="54252"/>
                      </a:lnTo>
                      <a:lnTo>
                        <a:pt x="10199" y="54252"/>
                      </a:lnTo>
                      <a:lnTo>
                        <a:pt x="10199" y="17203"/>
                      </a:lnTo>
                      <a:lnTo>
                        <a:pt x="334" y="17203"/>
                      </a:lnTo>
                      <a:lnTo>
                        <a:pt x="334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8" name="Google Shape;148;p7"/>
                <p:cNvSpPr/>
                <p:nvPr/>
              </p:nvSpPr>
              <p:spPr>
                <a:xfrm rot="-5400000">
                  <a:off x="209732" y="1433209"/>
                  <a:ext cx="638495" cy="2340587"/>
                </a:xfrm>
                <a:custGeom>
                  <a:rect b="b" l="l" r="r" t="t"/>
                  <a:pathLst>
                    <a:path extrusionOk="0" h="54052" w="14745">
                      <a:moveTo>
                        <a:pt x="14412" y="1"/>
                      </a:moveTo>
                      <a:lnTo>
                        <a:pt x="14412" y="41221"/>
                      </a:lnTo>
                      <a:lnTo>
                        <a:pt x="473" y="41221"/>
                      </a:lnTo>
                      <a:lnTo>
                        <a:pt x="473" y="52699"/>
                      </a:lnTo>
                      <a:cubicBezTo>
                        <a:pt x="200" y="52792"/>
                        <a:pt x="1" y="53049"/>
                        <a:pt x="1" y="53355"/>
                      </a:cubicBezTo>
                      <a:cubicBezTo>
                        <a:pt x="1" y="53741"/>
                        <a:pt x="313" y="54051"/>
                        <a:pt x="699" y="54051"/>
                      </a:cubicBezTo>
                      <a:cubicBezTo>
                        <a:pt x="1084" y="54051"/>
                        <a:pt x="1395" y="53741"/>
                        <a:pt x="1395" y="53355"/>
                      </a:cubicBezTo>
                      <a:cubicBezTo>
                        <a:pt x="1395" y="53007"/>
                        <a:pt x="1139" y="52722"/>
                        <a:pt x="807" y="52669"/>
                      </a:cubicBezTo>
                      <a:lnTo>
                        <a:pt x="807" y="41553"/>
                      </a:lnTo>
                      <a:lnTo>
                        <a:pt x="14745" y="41553"/>
                      </a:lnTo>
                      <a:lnTo>
                        <a:pt x="14745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49" name="Google Shape;149;p7"/>
              <p:cNvSpPr/>
              <p:nvPr/>
            </p:nvSpPr>
            <p:spPr>
              <a:xfrm rot="-5400000">
                <a:off x="1574113" y="2431409"/>
                <a:ext cx="76299" cy="76342"/>
              </a:xfrm>
              <a:custGeom>
                <a:rect b="b" l="l" r="r" t="t"/>
                <a:pathLst>
                  <a:path extrusionOk="0" h="1763" w="1762">
                    <a:moveTo>
                      <a:pt x="880" y="1"/>
                    </a:moveTo>
                    <a:cubicBezTo>
                      <a:pt x="394" y="1"/>
                      <a:pt x="0" y="394"/>
                      <a:pt x="0" y="880"/>
                    </a:cubicBezTo>
                    <a:cubicBezTo>
                      <a:pt x="0" y="1367"/>
                      <a:pt x="394" y="1762"/>
                      <a:pt x="880" y="1762"/>
                    </a:cubicBezTo>
                    <a:cubicBezTo>
                      <a:pt x="1366" y="1762"/>
                      <a:pt x="1762" y="1367"/>
                      <a:pt x="1762" y="880"/>
                    </a:cubicBezTo>
                    <a:cubicBezTo>
                      <a:pt x="1762" y="394"/>
                      <a:pt x="1366" y="1"/>
                      <a:pt x="8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0" name="Google Shape;150;p7"/>
            <p:cNvGrpSpPr/>
            <p:nvPr/>
          </p:nvGrpSpPr>
          <p:grpSpPr>
            <a:xfrm>
              <a:off x="6276234" y="21212"/>
              <a:ext cx="3300415" cy="543321"/>
              <a:chOff x="5348025" y="3359050"/>
              <a:chExt cx="2031775" cy="334475"/>
            </a:xfrm>
          </p:grpSpPr>
          <p:grpSp>
            <p:nvGrpSpPr>
              <p:cNvPr id="151" name="Google Shape;151;p7"/>
              <p:cNvGrpSpPr/>
              <p:nvPr/>
            </p:nvGrpSpPr>
            <p:grpSpPr>
              <a:xfrm>
                <a:off x="5348025" y="3359050"/>
                <a:ext cx="2031775" cy="334475"/>
                <a:chOff x="5348025" y="3359050"/>
                <a:chExt cx="2031775" cy="334475"/>
              </a:xfrm>
            </p:grpSpPr>
            <p:sp>
              <p:nvSpPr>
                <p:cNvPr id="152" name="Google Shape;152;p7"/>
                <p:cNvSpPr/>
                <p:nvPr/>
              </p:nvSpPr>
              <p:spPr>
                <a:xfrm>
                  <a:off x="5526700" y="3359050"/>
                  <a:ext cx="1826325" cy="265725"/>
                </a:xfrm>
                <a:custGeom>
                  <a:rect b="b" l="l" r="r" t="t"/>
                  <a:pathLst>
                    <a:path extrusionOk="0" h="10629" w="73053">
                      <a:moveTo>
                        <a:pt x="61877" y="1"/>
                      </a:moveTo>
                      <a:lnTo>
                        <a:pt x="61877" y="10294"/>
                      </a:lnTo>
                      <a:lnTo>
                        <a:pt x="1" y="10294"/>
                      </a:lnTo>
                      <a:lnTo>
                        <a:pt x="1" y="10628"/>
                      </a:lnTo>
                      <a:lnTo>
                        <a:pt x="62211" y="10628"/>
                      </a:lnTo>
                      <a:lnTo>
                        <a:pt x="62211" y="335"/>
                      </a:lnTo>
                      <a:lnTo>
                        <a:pt x="73052" y="335"/>
                      </a:lnTo>
                      <a:lnTo>
                        <a:pt x="73052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3" name="Google Shape;153;p7"/>
                <p:cNvSpPr/>
                <p:nvPr/>
              </p:nvSpPr>
              <p:spPr>
                <a:xfrm>
                  <a:off x="5348025" y="3461525"/>
                  <a:ext cx="2031775" cy="232000"/>
                </a:xfrm>
                <a:custGeom>
                  <a:rect b="b" l="l" r="r" t="t"/>
                  <a:pathLst>
                    <a:path extrusionOk="0" h="9280" w="81271">
                      <a:moveTo>
                        <a:pt x="696" y="1"/>
                      </a:moveTo>
                      <a:cubicBezTo>
                        <a:pt x="313" y="1"/>
                        <a:pt x="0" y="311"/>
                        <a:pt x="0" y="697"/>
                      </a:cubicBezTo>
                      <a:cubicBezTo>
                        <a:pt x="0" y="1082"/>
                        <a:pt x="311" y="1395"/>
                        <a:pt x="696" y="1395"/>
                      </a:cubicBezTo>
                      <a:cubicBezTo>
                        <a:pt x="1042" y="1395"/>
                        <a:pt x="1327" y="1142"/>
                        <a:pt x="1382" y="809"/>
                      </a:cubicBezTo>
                      <a:lnTo>
                        <a:pt x="16024" y="809"/>
                      </a:lnTo>
                      <a:lnTo>
                        <a:pt x="16024" y="9280"/>
                      </a:lnTo>
                      <a:lnTo>
                        <a:pt x="58707" y="9280"/>
                      </a:lnTo>
                      <a:lnTo>
                        <a:pt x="58707" y="2419"/>
                      </a:lnTo>
                      <a:lnTo>
                        <a:pt x="81271" y="2419"/>
                      </a:lnTo>
                      <a:lnTo>
                        <a:pt x="81271" y="2085"/>
                      </a:lnTo>
                      <a:lnTo>
                        <a:pt x="58375" y="2085"/>
                      </a:lnTo>
                      <a:lnTo>
                        <a:pt x="58375" y="8947"/>
                      </a:lnTo>
                      <a:lnTo>
                        <a:pt x="16356" y="8947"/>
                      </a:lnTo>
                      <a:lnTo>
                        <a:pt x="16356" y="477"/>
                      </a:lnTo>
                      <a:lnTo>
                        <a:pt x="1355" y="477"/>
                      </a:lnTo>
                      <a:cubicBezTo>
                        <a:pt x="1262" y="200"/>
                        <a:pt x="1005" y="1"/>
                        <a:pt x="696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54" name="Google Shape;154;p7"/>
              <p:cNvSpPr/>
              <p:nvPr/>
            </p:nvSpPr>
            <p:spPr>
              <a:xfrm>
                <a:off x="5487425" y="3599500"/>
                <a:ext cx="44050" cy="44050"/>
              </a:xfrm>
              <a:custGeom>
                <a:rect b="b" l="l" r="r" t="t"/>
                <a:pathLst>
                  <a:path extrusionOk="0" h="1762" w="1762">
                    <a:moveTo>
                      <a:pt x="880" y="0"/>
                    </a:moveTo>
                    <a:cubicBezTo>
                      <a:pt x="394" y="0"/>
                      <a:pt x="0" y="393"/>
                      <a:pt x="0" y="880"/>
                    </a:cubicBezTo>
                    <a:cubicBezTo>
                      <a:pt x="0" y="1366"/>
                      <a:pt x="394" y="1762"/>
                      <a:pt x="880" y="1762"/>
                    </a:cubicBezTo>
                    <a:cubicBezTo>
                      <a:pt x="1366" y="1762"/>
                      <a:pt x="1762" y="1366"/>
                      <a:pt x="1762" y="880"/>
                    </a:cubicBezTo>
                    <a:cubicBezTo>
                      <a:pt x="1762" y="393"/>
                      <a:pt x="1366" y="0"/>
                      <a:pt x="88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55" name="Google Shape;155;p7"/>
          <p:cNvGrpSpPr/>
          <p:nvPr/>
        </p:nvGrpSpPr>
        <p:grpSpPr>
          <a:xfrm>
            <a:off x="273905" y="1189489"/>
            <a:ext cx="8679230" cy="3725258"/>
            <a:chOff x="273905" y="1189489"/>
            <a:chExt cx="8679230" cy="3725258"/>
          </a:xfrm>
        </p:grpSpPr>
        <p:sp>
          <p:nvSpPr>
            <p:cNvPr id="156" name="Google Shape;156;p7"/>
            <p:cNvSpPr/>
            <p:nvPr/>
          </p:nvSpPr>
          <p:spPr>
            <a:xfrm>
              <a:off x="6533000" y="4849410"/>
              <a:ext cx="65338" cy="65338"/>
            </a:xfrm>
            <a:custGeom>
              <a:rect b="b" l="l" r="r" t="t"/>
              <a:pathLst>
                <a:path extrusionOk="0" h="2552" w="2552">
                  <a:moveTo>
                    <a:pt x="0" y="1"/>
                  </a:moveTo>
                  <a:lnTo>
                    <a:pt x="0" y="2551"/>
                  </a:lnTo>
                  <a:lnTo>
                    <a:pt x="2551" y="2551"/>
                  </a:lnTo>
                  <a:lnTo>
                    <a:pt x="2551" y="1"/>
                  </a:lnTo>
                  <a:close/>
                </a:path>
              </a:pathLst>
            </a:custGeom>
            <a:solidFill>
              <a:srgbClr val="08FF9D">
                <a:alpha val="43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7"/>
            <p:cNvSpPr/>
            <p:nvPr/>
          </p:nvSpPr>
          <p:spPr>
            <a:xfrm>
              <a:off x="8887823" y="1675952"/>
              <a:ext cx="65312" cy="65338"/>
            </a:xfrm>
            <a:custGeom>
              <a:rect b="b" l="l" r="r" t="t"/>
              <a:pathLst>
                <a:path extrusionOk="0" h="2552" w="2551">
                  <a:moveTo>
                    <a:pt x="0" y="1"/>
                  </a:moveTo>
                  <a:lnTo>
                    <a:pt x="0" y="2551"/>
                  </a:lnTo>
                  <a:lnTo>
                    <a:pt x="2551" y="2551"/>
                  </a:lnTo>
                  <a:lnTo>
                    <a:pt x="2551" y="1"/>
                  </a:lnTo>
                  <a:close/>
                </a:path>
              </a:pathLst>
            </a:custGeom>
            <a:solidFill>
              <a:srgbClr val="08FF9D">
                <a:alpha val="43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7"/>
            <p:cNvSpPr/>
            <p:nvPr/>
          </p:nvSpPr>
          <p:spPr>
            <a:xfrm>
              <a:off x="273905" y="1189489"/>
              <a:ext cx="33642" cy="33590"/>
            </a:xfrm>
            <a:custGeom>
              <a:rect b="b" l="l" r="r" t="t"/>
              <a:pathLst>
                <a:path extrusionOk="0" h="1312" w="1314">
                  <a:moveTo>
                    <a:pt x="0" y="0"/>
                  </a:moveTo>
                  <a:lnTo>
                    <a:pt x="0" y="1311"/>
                  </a:lnTo>
                  <a:lnTo>
                    <a:pt x="1313" y="1311"/>
                  </a:lnTo>
                  <a:lnTo>
                    <a:pt x="1313" y="0"/>
                  </a:lnTo>
                  <a:close/>
                </a:path>
              </a:pathLst>
            </a:custGeom>
            <a:solidFill>
              <a:srgbClr val="08FF9D">
                <a:alpha val="43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7"/>
            <p:cNvSpPr/>
            <p:nvPr/>
          </p:nvSpPr>
          <p:spPr>
            <a:xfrm>
              <a:off x="7939302" y="4739608"/>
              <a:ext cx="33590" cy="33590"/>
            </a:xfrm>
            <a:custGeom>
              <a:rect b="b" l="l" r="r" t="t"/>
              <a:pathLst>
                <a:path extrusionOk="0" h="1312" w="1312">
                  <a:moveTo>
                    <a:pt x="1" y="1"/>
                  </a:moveTo>
                  <a:lnTo>
                    <a:pt x="1" y="1312"/>
                  </a:lnTo>
                  <a:lnTo>
                    <a:pt x="1312" y="1312"/>
                  </a:lnTo>
                  <a:lnTo>
                    <a:pt x="1312" y="1"/>
                  </a:lnTo>
                  <a:close/>
                </a:path>
              </a:pathLst>
            </a:custGeom>
            <a:solidFill>
              <a:srgbClr val="08FF9D">
                <a:alpha val="43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0" name="Google Shape;160;p7"/>
          <p:cNvGrpSpPr/>
          <p:nvPr/>
        </p:nvGrpSpPr>
        <p:grpSpPr>
          <a:xfrm>
            <a:off x="-1504950" y="-1811062"/>
            <a:ext cx="6568100" cy="9269638"/>
            <a:chOff x="-1504950" y="-1811062"/>
            <a:chExt cx="6568100" cy="9269638"/>
          </a:xfrm>
        </p:grpSpPr>
        <p:pic>
          <p:nvPicPr>
            <p:cNvPr id="161" name="Google Shape;161;p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67300" y="4547925"/>
              <a:ext cx="4895850" cy="29106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2" name="Google Shape;162;p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1504950" y="-1811062"/>
              <a:ext cx="2678200" cy="26782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5" name="Google Shape;165;p8"/>
          <p:cNvGrpSpPr/>
          <p:nvPr/>
        </p:nvGrpSpPr>
        <p:grpSpPr>
          <a:xfrm flipH="1">
            <a:off x="139637" y="-1397809"/>
            <a:ext cx="7482922" cy="7941623"/>
            <a:chOff x="2017527" y="-1397809"/>
            <a:chExt cx="7482922" cy="7941623"/>
          </a:xfrm>
        </p:grpSpPr>
        <p:grpSp>
          <p:nvGrpSpPr>
            <p:cNvPr id="166" name="Google Shape;166;p8"/>
            <p:cNvGrpSpPr/>
            <p:nvPr/>
          </p:nvGrpSpPr>
          <p:grpSpPr>
            <a:xfrm rot="5400000">
              <a:off x="3965325" y="-486420"/>
              <a:ext cx="2461273" cy="638495"/>
              <a:chOff x="-762000" y="2284255"/>
              <a:chExt cx="2461273" cy="638495"/>
            </a:xfrm>
          </p:grpSpPr>
          <p:grpSp>
            <p:nvGrpSpPr>
              <p:cNvPr id="167" name="Google Shape;167;p8"/>
              <p:cNvGrpSpPr/>
              <p:nvPr/>
            </p:nvGrpSpPr>
            <p:grpSpPr>
              <a:xfrm>
                <a:off x="-762000" y="2284255"/>
                <a:ext cx="2461273" cy="638495"/>
                <a:chOff x="-762000" y="2284255"/>
                <a:chExt cx="2461273" cy="638495"/>
              </a:xfrm>
            </p:grpSpPr>
            <p:sp>
              <p:nvSpPr>
                <p:cNvPr id="168" name="Google Shape;168;p8"/>
                <p:cNvSpPr/>
                <p:nvPr/>
              </p:nvSpPr>
              <p:spPr>
                <a:xfrm rot="-5400000">
                  <a:off x="191803" y="1506823"/>
                  <a:ext cx="441642" cy="2349247"/>
                </a:xfrm>
                <a:custGeom>
                  <a:rect b="b" l="l" r="r" t="t"/>
                  <a:pathLst>
                    <a:path extrusionOk="0" h="54252" w="10199">
                      <a:moveTo>
                        <a:pt x="0" y="0"/>
                      </a:moveTo>
                      <a:lnTo>
                        <a:pt x="0" y="17536"/>
                      </a:lnTo>
                      <a:lnTo>
                        <a:pt x="9864" y="17536"/>
                      </a:lnTo>
                      <a:lnTo>
                        <a:pt x="9864" y="54252"/>
                      </a:lnTo>
                      <a:lnTo>
                        <a:pt x="10199" y="54252"/>
                      </a:lnTo>
                      <a:lnTo>
                        <a:pt x="10199" y="17203"/>
                      </a:lnTo>
                      <a:lnTo>
                        <a:pt x="334" y="17203"/>
                      </a:lnTo>
                      <a:lnTo>
                        <a:pt x="334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9" name="Google Shape;169;p8"/>
                <p:cNvSpPr/>
                <p:nvPr/>
              </p:nvSpPr>
              <p:spPr>
                <a:xfrm rot="-5400000">
                  <a:off x="209732" y="1433209"/>
                  <a:ext cx="638495" cy="2340587"/>
                </a:xfrm>
                <a:custGeom>
                  <a:rect b="b" l="l" r="r" t="t"/>
                  <a:pathLst>
                    <a:path extrusionOk="0" h="54052" w="14745">
                      <a:moveTo>
                        <a:pt x="14412" y="1"/>
                      </a:moveTo>
                      <a:lnTo>
                        <a:pt x="14412" y="41221"/>
                      </a:lnTo>
                      <a:lnTo>
                        <a:pt x="473" y="41221"/>
                      </a:lnTo>
                      <a:lnTo>
                        <a:pt x="473" y="52699"/>
                      </a:lnTo>
                      <a:cubicBezTo>
                        <a:pt x="200" y="52792"/>
                        <a:pt x="1" y="53049"/>
                        <a:pt x="1" y="53355"/>
                      </a:cubicBezTo>
                      <a:cubicBezTo>
                        <a:pt x="1" y="53741"/>
                        <a:pt x="313" y="54051"/>
                        <a:pt x="699" y="54051"/>
                      </a:cubicBezTo>
                      <a:cubicBezTo>
                        <a:pt x="1084" y="54051"/>
                        <a:pt x="1395" y="53741"/>
                        <a:pt x="1395" y="53355"/>
                      </a:cubicBezTo>
                      <a:cubicBezTo>
                        <a:pt x="1395" y="53007"/>
                        <a:pt x="1139" y="52722"/>
                        <a:pt x="807" y="52669"/>
                      </a:cubicBezTo>
                      <a:lnTo>
                        <a:pt x="807" y="41553"/>
                      </a:lnTo>
                      <a:lnTo>
                        <a:pt x="14745" y="41553"/>
                      </a:lnTo>
                      <a:lnTo>
                        <a:pt x="14745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70" name="Google Shape;170;p8"/>
              <p:cNvSpPr/>
              <p:nvPr/>
            </p:nvSpPr>
            <p:spPr>
              <a:xfrm rot="-5400000">
                <a:off x="1574113" y="2431409"/>
                <a:ext cx="76299" cy="76342"/>
              </a:xfrm>
              <a:custGeom>
                <a:rect b="b" l="l" r="r" t="t"/>
                <a:pathLst>
                  <a:path extrusionOk="0" h="1763" w="1762">
                    <a:moveTo>
                      <a:pt x="880" y="1"/>
                    </a:moveTo>
                    <a:cubicBezTo>
                      <a:pt x="394" y="1"/>
                      <a:pt x="0" y="394"/>
                      <a:pt x="0" y="880"/>
                    </a:cubicBezTo>
                    <a:cubicBezTo>
                      <a:pt x="0" y="1367"/>
                      <a:pt x="394" y="1762"/>
                      <a:pt x="880" y="1762"/>
                    </a:cubicBezTo>
                    <a:cubicBezTo>
                      <a:pt x="1366" y="1762"/>
                      <a:pt x="1762" y="1367"/>
                      <a:pt x="1762" y="880"/>
                    </a:cubicBezTo>
                    <a:cubicBezTo>
                      <a:pt x="1762" y="394"/>
                      <a:pt x="1366" y="1"/>
                      <a:pt x="8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1" name="Google Shape;171;p8"/>
            <p:cNvGrpSpPr/>
            <p:nvPr/>
          </p:nvGrpSpPr>
          <p:grpSpPr>
            <a:xfrm rot="-5400000">
              <a:off x="1106138" y="4993930"/>
              <a:ext cx="2461273" cy="638495"/>
              <a:chOff x="-762000" y="2284255"/>
              <a:chExt cx="2461273" cy="638495"/>
            </a:xfrm>
          </p:grpSpPr>
          <p:grpSp>
            <p:nvGrpSpPr>
              <p:cNvPr id="172" name="Google Shape;172;p8"/>
              <p:cNvGrpSpPr/>
              <p:nvPr/>
            </p:nvGrpSpPr>
            <p:grpSpPr>
              <a:xfrm>
                <a:off x="-762000" y="2284255"/>
                <a:ext cx="2461273" cy="638495"/>
                <a:chOff x="-762000" y="2284255"/>
                <a:chExt cx="2461273" cy="638495"/>
              </a:xfrm>
            </p:grpSpPr>
            <p:sp>
              <p:nvSpPr>
                <p:cNvPr id="173" name="Google Shape;173;p8"/>
                <p:cNvSpPr/>
                <p:nvPr/>
              </p:nvSpPr>
              <p:spPr>
                <a:xfrm rot="-5400000">
                  <a:off x="191803" y="1506823"/>
                  <a:ext cx="441642" cy="2349247"/>
                </a:xfrm>
                <a:custGeom>
                  <a:rect b="b" l="l" r="r" t="t"/>
                  <a:pathLst>
                    <a:path extrusionOk="0" h="54252" w="10199">
                      <a:moveTo>
                        <a:pt x="0" y="0"/>
                      </a:moveTo>
                      <a:lnTo>
                        <a:pt x="0" y="17536"/>
                      </a:lnTo>
                      <a:lnTo>
                        <a:pt x="9864" y="17536"/>
                      </a:lnTo>
                      <a:lnTo>
                        <a:pt x="9864" y="54252"/>
                      </a:lnTo>
                      <a:lnTo>
                        <a:pt x="10199" y="54252"/>
                      </a:lnTo>
                      <a:lnTo>
                        <a:pt x="10199" y="17203"/>
                      </a:lnTo>
                      <a:lnTo>
                        <a:pt x="334" y="17203"/>
                      </a:lnTo>
                      <a:lnTo>
                        <a:pt x="334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4" name="Google Shape;174;p8"/>
                <p:cNvSpPr/>
                <p:nvPr/>
              </p:nvSpPr>
              <p:spPr>
                <a:xfrm rot="-5400000">
                  <a:off x="209732" y="1433209"/>
                  <a:ext cx="638495" cy="2340587"/>
                </a:xfrm>
                <a:custGeom>
                  <a:rect b="b" l="l" r="r" t="t"/>
                  <a:pathLst>
                    <a:path extrusionOk="0" h="54052" w="14745">
                      <a:moveTo>
                        <a:pt x="14412" y="1"/>
                      </a:moveTo>
                      <a:lnTo>
                        <a:pt x="14412" y="41221"/>
                      </a:lnTo>
                      <a:lnTo>
                        <a:pt x="473" y="41221"/>
                      </a:lnTo>
                      <a:lnTo>
                        <a:pt x="473" y="52699"/>
                      </a:lnTo>
                      <a:cubicBezTo>
                        <a:pt x="200" y="52792"/>
                        <a:pt x="1" y="53049"/>
                        <a:pt x="1" y="53355"/>
                      </a:cubicBezTo>
                      <a:cubicBezTo>
                        <a:pt x="1" y="53741"/>
                        <a:pt x="313" y="54051"/>
                        <a:pt x="699" y="54051"/>
                      </a:cubicBezTo>
                      <a:cubicBezTo>
                        <a:pt x="1084" y="54051"/>
                        <a:pt x="1395" y="53741"/>
                        <a:pt x="1395" y="53355"/>
                      </a:cubicBezTo>
                      <a:cubicBezTo>
                        <a:pt x="1395" y="53007"/>
                        <a:pt x="1139" y="52722"/>
                        <a:pt x="807" y="52669"/>
                      </a:cubicBezTo>
                      <a:lnTo>
                        <a:pt x="807" y="41553"/>
                      </a:lnTo>
                      <a:lnTo>
                        <a:pt x="14745" y="41553"/>
                      </a:lnTo>
                      <a:lnTo>
                        <a:pt x="14745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75" name="Google Shape;175;p8"/>
              <p:cNvSpPr/>
              <p:nvPr/>
            </p:nvSpPr>
            <p:spPr>
              <a:xfrm rot="-5400000">
                <a:off x="1574113" y="2431409"/>
                <a:ext cx="76299" cy="76342"/>
              </a:xfrm>
              <a:custGeom>
                <a:rect b="b" l="l" r="r" t="t"/>
                <a:pathLst>
                  <a:path extrusionOk="0" h="1763" w="1762">
                    <a:moveTo>
                      <a:pt x="880" y="1"/>
                    </a:moveTo>
                    <a:cubicBezTo>
                      <a:pt x="394" y="1"/>
                      <a:pt x="0" y="394"/>
                      <a:pt x="0" y="880"/>
                    </a:cubicBezTo>
                    <a:cubicBezTo>
                      <a:pt x="0" y="1367"/>
                      <a:pt x="394" y="1762"/>
                      <a:pt x="880" y="1762"/>
                    </a:cubicBezTo>
                    <a:cubicBezTo>
                      <a:pt x="1366" y="1762"/>
                      <a:pt x="1762" y="1367"/>
                      <a:pt x="1762" y="880"/>
                    </a:cubicBezTo>
                    <a:cubicBezTo>
                      <a:pt x="1762" y="394"/>
                      <a:pt x="1366" y="1"/>
                      <a:pt x="8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6" name="Google Shape;176;p8"/>
            <p:cNvGrpSpPr/>
            <p:nvPr/>
          </p:nvGrpSpPr>
          <p:grpSpPr>
            <a:xfrm>
              <a:off x="6200034" y="3755012"/>
              <a:ext cx="3300415" cy="543321"/>
              <a:chOff x="5348025" y="3359050"/>
              <a:chExt cx="2031775" cy="334475"/>
            </a:xfrm>
          </p:grpSpPr>
          <p:grpSp>
            <p:nvGrpSpPr>
              <p:cNvPr id="177" name="Google Shape;177;p8"/>
              <p:cNvGrpSpPr/>
              <p:nvPr/>
            </p:nvGrpSpPr>
            <p:grpSpPr>
              <a:xfrm>
                <a:off x="5348025" y="3359050"/>
                <a:ext cx="2031775" cy="334475"/>
                <a:chOff x="5348025" y="3359050"/>
                <a:chExt cx="2031775" cy="334475"/>
              </a:xfrm>
            </p:grpSpPr>
            <p:sp>
              <p:nvSpPr>
                <p:cNvPr id="178" name="Google Shape;178;p8"/>
                <p:cNvSpPr/>
                <p:nvPr/>
              </p:nvSpPr>
              <p:spPr>
                <a:xfrm>
                  <a:off x="5526700" y="3359050"/>
                  <a:ext cx="1826325" cy="265725"/>
                </a:xfrm>
                <a:custGeom>
                  <a:rect b="b" l="l" r="r" t="t"/>
                  <a:pathLst>
                    <a:path extrusionOk="0" h="10629" w="73053">
                      <a:moveTo>
                        <a:pt x="61877" y="1"/>
                      </a:moveTo>
                      <a:lnTo>
                        <a:pt x="61877" y="10294"/>
                      </a:lnTo>
                      <a:lnTo>
                        <a:pt x="1" y="10294"/>
                      </a:lnTo>
                      <a:lnTo>
                        <a:pt x="1" y="10628"/>
                      </a:lnTo>
                      <a:lnTo>
                        <a:pt x="62211" y="10628"/>
                      </a:lnTo>
                      <a:lnTo>
                        <a:pt x="62211" y="335"/>
                      </a:lnTo>
                      <a:lnTo>
                        <a:pt x="73052" y="335"/>
                      </a:lnTo>
                      <a:lnTo>
                        <a:pt x="73052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9" name="Google Shape;179;p8"/>
                <p:cNvSpPr/>
                <p:nvPr/>
              </p:nvSpPr>
              <p:spPr>
                <a:xfrm>
                  <a:off x="5348025" y="3461525"/>
                  <a:ext cx="2031775" cy="232000"/>
                </a:xfrm>
                <a:custGeom>
                  <a:rect b="b" l="l" r="r" t="t"/>
                  <a:pathLst>
                    <a:path extrusionOk="0" h="9280" w="81271">
                      <a:moveTo>
                        <a:pt x="696" y="1"/>
                      </a:moveTo>
                      <a:cubicBezTo>
                        <a:pt x="313" y="1"/>
                        <a:pt x="0" y="311"/>
                        <a:pt x="0" y="697"/>
                      </a:cubicBezTo>
                      <a:cubicBezTo>
                        <a:pt x="0" y="1082"/>
                        <a:pt x="311" y="1395"/>
                        <a:pt x="696" y="1395"/>
                      </a:cubicBezTo>
                      <a:cubicBezTo>
                        <a:pt x="1042" y="1395"/>
                        <a:pt x="1327" y="1142"/>
                        <a:pt x="1382" y="809"/>
                      </a:cubicBezTo>
                      <a:lnTo>
                        <a:pt x="16024" y="809"/>
                      </a:lnTo>
                      <a:lnTo>
                        <a:pt x="16024" y="9280"/>
                      </a:lnTo>
                      <a:lnTo>
                        <a:pt x="58707" y="9280"/>
                      </a:lnTo>
                      <a:lnTo>
                        <a:pt x="58707" y="2419"/>
                      </a:lnTo>
                      <a:lnTo>
                        <a:pt x="81271" y="2419"/>
                      </a:lnTo>
                      <a:lnTo>
                        <a:pt x="81271" y="2085"/>
                      </a:lnTo>
                      <a:lnTo>
                        <a:pt x="58375" y="2085"/>
                      </a:lnTo>
                      <a:lnTo>
                        <a:pt x="58375" y="8947"/>
                      </a:lnTo>
                      <a:lnTo>
                        <a:pt x="16356" y="8947"/>
                      </a:lnTo>
                      <a:lnTo>
                        <a:pt x="16356" y="477"/>
                      </a:lnTo>
                      <a:lnTo>
                        <a:pt x="1355" y="477"/>
                      </a:lnTo>
                      <a:cubicBezTo>
                        <a:pt x="1262" y="200"/>
                        <a:pt x="1005" y="1"/>
                        <a:pt x="696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80" name="Google Shape;180;p8"/>
              <p:cNvSpPr/>
              <p:nvPr/>
            </p:nvSpPr>
            <p:spPr>
              <a:xfrm>
                <a:off x="5487425" y="3599500"/>
                <a:ext cx="44050" cy="44050"/>
              </a:xfrm>
              <a:custGeom>
                <a:rect b="b" l="l" r="r" t="t"/>
                <a:pathLst>
                  <a:path extrusionOk="0" h="1762" w="1762">
                    <a:moveTo>
                      <a:pt x="880" y="0"/>
                    </a:moveTo>
                    <a:cubicBezTo>
                      <a:pt x="394" y="0"/>
                      <a:pt x="0" y="393"/>
                      <a:pt x="0" y="880"/>
                    </a:cubicBezTo>
                    <a:cubicBezTo>
                      <a:pt x="0" y="1366"/>
                      <a:pt x="394" y="1762"/>
                      <a:pt x="880" y="1762"/>
                    </a:cubicBezTo>
                    <a:cubicBezTo>
                      <a:pt x="1366" y="1762"/>
                      <a:pt x="1762" y="1366"/>
                      <a:pt x="1762" y="880"/>
                    </a:cubicBezTo>
                    <a:cubicBezTo>
                      <a:pt x="1762" y="393"/>
                      <a:pt x="1366" y="0"/>
                      <a:pt x="88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81" name="Google Shape;181;p8"/>
          <p:cNvSpPr txBox="1"/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grpSp>
        <p:nvGrpSpPr>
          <p:cNvPr id="182" name="Google Shape;182;p8"/>
          <p:cNvGrpSpPr/>
          <p:nvPr/>
        </p:nvGrpSpPr>
        <p:grpSpPr>
          <a:xfrm flipH="1">
            <a:off x="402664" y="2596290"/>
            <a:ext cx="2483221" cy="2286209"/>
            <a:chOff x="6754202" y="2596290"/>
            <a:chExt cx="2483221" cy="2286209"/>
          </a:xfrm>
        </p:grpSpPr>
        <p:sp>
          <p:nvSpPr>
            <p:cNvPr id="183" name="Google Shape;183;p8"/>
            <p:cNvSpPr/>
            <p:nvPr/>
          </p:nvSpPr>
          <p:spPr>
            <a:xfrm>
              <a:off x="9172110" y="2596290"/>
              <a:ext cx="65312" cy="65338"/>
            </a:xfrm>
            <a:custGeom>
              <a:rect b="b" l="l" r="r" t="t"/>
              <a:pathLst>
                <a:path extrusionOk="0" h="2552" w="2551">
                  <a:moveTo>
                    <a:pt x="0" y="1"/>
                  </a:moveTo>
                  <a:lnTo>
                    <a:pt x="0" y="2551"/>
                  </a:lnTo>
                  <a:lnTo>
                    <a:pt x="2551" y="2551"/>
                  </a:lnTo>
                  <a:lnTo>
                    <a:pt x="2551" y="1"/>
                  </a:lnTo>
                  <a:close/>
                </a:path>
              </a:pathLst>
            </a:custGeom>
            <a:solidFill>
              <a:srgbClr val="08FF9D">
                <a:alpha val="43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8"/>
            <p:cNvSpPr/>
            <p:nvPr/>
          </p:nvSpPr>
          <p:spPr>
            <a:xfrm>
              <a:off x="6754202" y="4848908"/>
              <a:ext cx="33590" cy="33590"/>
            </a:xfrm>
            <a:custGeom>
              <a:rect b="b" l="l" r="r" t="t"/>
              <a:pathLst>
                <a:path extrusionOk="0" h="1312" w="1312">
                  <a:moveTo>
                    <a:pt x="1" y="1"/>
                  </a:moveTo>
                  <a:lnTo>
                    <a:pt x="1" y="1312"/>
                  </a:lnTo>
                  <a:lnTo>
                    <a:pt x="1312" y="1312"/>
                  </a:lnTo>
                  <a:lnTo>
                    <a:pt x="1312" y="1"/>
                  </a:lnTo>
                  <a:close/>
                </a:path>
              </a:pathLst>
            </a:custGeom>
            <a:solidFill>
              <a:srgbClr val="08FF9D">
                <a:alpha val="43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5" name="Google Shape;185;p8"/>
          <p:cNvGrpSpPr/>
          <p:nvPr/>
        </p:nvGrpSpPr>
        <p:grpSpPr>
          <a:xfrm flipH="1">
            <a:off x="-2520825" y="-901050"/>
            <a:ext cx="14681736" cy="9335734"/>
            <a:chOff x="-2520825" y="-901050"/>
            <a:chExt cx="14681736" cy="9335734"/>
          </a:xfrm>
        </p:grpSpPr>
        <p:pic>
          <p:nvPicPr>
            <p:cNvPr id="186" name="Google Shape;186;p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 rot="10800000">
              <a:off x="-2520825" y="3387475"/>
              <a:ext cx="4174151" cy="35573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7" name="Google Shape;187;p8"/>
            <p:cNvPicPr preferRelativeResize="0"/>
            <p:nvPr/>
          </p:nvPicPr>
          <p:blipFill rotWithShape="1">
            <a:blip r:embed="rId4">
              <a:alphaModFix/>
            </a:blip>
            <a:srcRect b="1913" l="0" r="0" t="1923"/>
            <a:stretch/>
          </p:blipFill>
          <p:spPr>
            <a:xfrm flipH="1" rot="10800000">
              <a:off x="-910520" y="-901050"/>
              <a:ext cx="3676826" cy="18121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8" name="Google Shape;188;p8"/>
            <p:cNvPicPr preferRelativeResize="0"/>
            <p:nvPr/>
          </p:nvPicPr>
          <p:blipFill rotWithShape="1">
            <a:blip r:embed="rId4">
              <a:alphaModFix/>
            </a:blip>
            <a:srcRect b="1923" l="0" r="0" t="1923"/>
            <a:stretch/>
          </p:blipFill>
          <p:spPr>
            <a:xfrm flipH="1" rot="-8500311">
              <a:off x="7428044" y="5038899"/>
              <a:ext cx="4528800" cy="22320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9" name="Google Shape;189;p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flipH="1" rot="10800000">
              <a:off x="7772050" y="-810067"/>
              <a:ext cx="2256100" cy="17420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9"/>
          <p:cNvSpPr txBox="1"/>
          <p:nvPr>
            <p:ph idx="1" type="subTitle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grpSp>
        <p:nvGrpSpPr>
          <p:cNvPr id="193" name="Google Shape;193;p9"/>
          <p:cNvGrpSpPr/>
          <p:nvPr/>
        </p:nvGrpSpPr>
        <p:grpSpPr>
          <a:xfrm flipH="1" rot="10800000">
            <a:off x="-1627625" y="-1431184"/>
            <a:ext cx="7712647" cy="8021590"/>
            <a:chOff x="-1246625" y="-1477776"/>
            <a:chExt cx="7712647" cy="8021590"/>
          </a:xfrm>
        </p:grpSpPr>
        <p:grpSp>
          <p:nvGrpSpPr>
            <p:cNvPr id="194" name="Google Shape;194;p9"/>
            <p:cNvGrpSpPr/>
            <p:nvPr/>
          </p:nvGrpSpPr>
          <p:grpSpPr>
            <a:xfrm rot="5400000">
              <a:off x="1807500" y="-624537"/>
              <a:ext cx="2519149" cy="812673"/>
              <a:chOff x="-762000" y="3038850"/>
              <a:chExt cx="2519149" cy="812673"/>
            </a:xfrm>
          </p:grpSpPr>
          <p:sp>
            <p:nvSpPr>
              <p:cNvPr id="195" name="Google Shape;195;p9"/>
              <p:cNvSpPr/>
              <p:nvPr/>
            </p:nvSpPr>
            <p:spPr>
              <a:xfrm>
                <a:off x="-132986" y="3071497"/>
                <a:ext cx="1832321" cy="14201"/>
              </a:xfrm>
              <a:custGeom>
                <a:rect b="b" l="l" r="r" t="t"/>
                <a:pathLst>
                  <a:path extrusionOk="0" h="358" w="46192">
                    <a:moveTo>
                      <a:pt x="0" y="0"/>
                    </a:moveTo>
                    <a:lnTo>
                      <a:pt x="0" y="358"/>
                    </a:lnTo>
                    <a:lnTo>
                      <a:pt x="46191" y="358"/>
                    </a:lnTo>
                    <a:lnTo>
                      <a:pt x="4619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9"/>
              <p:cNvSpPr/>
              <p:nvPr/>
            </p:nvSpPr>
            <p:spPr>
              <a:xfrm>
                <a:off x="1687215" y="3236674"/>
                <a:ext cx="69934" cy="69894"/>
              </a:xfrm>
              <a:custGeom>
                <a:rect b="b" l="l" r="r" t="t"/>
                <a:pathLst>
                  <a:path extrusionOk="0" h="1762" w="1763">
                    <a:moveTo>
                      <a:pt x="881" y="0"/>
                    </a:moveTo>
                    <a:cubicBezTo>
                      <a:pt x="394" y="0"/>
                      <a:pt x="1" y="394"/>
                      <a:pt x="1" y="880"/>
                    </a:cubicBezTo>
                    <a:cubicBezTo>
                      <a:pt x="1" y="1366"/>
                      <a:pt x="394" y="1762"/>
                      <a:pt x="881" y="1762"/>
                    </a:cubicBezTo>
                    <a:cubicBezTo>
                      <a:pt x="1367" y="1762"/>
                      <a:pt x="1762" y="1366"/>
                      <a:pt x="1762" y="880"/>
                    </a:cubicBezTo>
                    <a:cubicBezTo>
                      <a:pt x="1762" y="394"/>
                      <a:pt x="1367" y="0"/>
                      <a:pt x="88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9"/>
              <p:cNvSpPr/>
              <p:nvPr/>
            </p:nvSpPr>
            <p:spPr>
              <a:xfrm>
                <a:off x="1687215" y="3038850"/>
                <a:ext cx="69934" cy="69934"/>
              </a:xfrm>
              <a:custGeom>
                <a:rect b="b" l="l" r="r" t="t"/>
                <a:pathLst>
                  <a:path extrusionOk="0" h="1763" w="1763">
                    <a:moveTo>
                      <a:pt x="881" y="1"/>
                    </a:moveTo>
                    <a:cubicBezTo>
                      <a:pt x="394" y="1"/>
                      <a:pt x="1" y="396"/>
                      <a:pt x="1" y="882"/>
                    </a:cubicBezTo>
                    <a:cubicBezTo>
                      <a:pt x="1" y="1369"/>
                      <a:pt x="394" y="1762"/>
                      <a:pt x="881" y="1762"/>
                    </a:cubicBezTo>
                    <a:cubicBezTo>
                      <a:pt x="1367" y="1762"/>
                      <a:pt x="1762" y="1369"/>
                      <a:pt x="1762" y="882"/>
                    </a:cubicBezTo>
                    <a:cubicBezTo>
                      <a:pt x="1762" y="396"/>
                      <a:pt x="1367" y="1"/>
                      <a:pt x="88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" name="Google Shape;198;p9"/>
              <p:cNvSpPr/>
              <p:nvPr/>
            </p:nvSpPr>
            <p:spPr>
              <a:xfrm>
                <a:off x="-762000" y="3265988"/>
                <a:ext cx="2461329" cy="263392"/>
              </a:xfrm>
              <a:custGeom>
                <a:rect b="b" l="l" r="r" t="t"/>
                <a:pathLst>
                  <a:path extrusionOk="0" h="6640" w="62049">
                    <a:moveTo>
                      <a:pt x="51049" y="1"/>
                    </a:moveTo>
                    <a:lnTo>
                      <a:pt x="48597" y="6282"/>
                    </a:lnTo>
                    <a:lnTo>
                      <a:pt x="25352" y="6282"/>
                    </a:lnTo>
                    <a:lnTo>
                      <a:pt x="21676" y="2682"/>
                    </a:lnTo>
                    <a:lnTo>
                      <a:pt x="0" y="2682"/>
                    </a:lnTo>
                    <a:lnTo>
                      <a:pt x="0" y="3039"/>
                    </a:lnTo>
                    <a:lnTo>
                      <a:pt x="21530" y="3039"/>
                    </a:lnTo>
                    <a:lnTo>
                      <a:pt x="25207" y="6640"/>
                    </a:lnTo>
                    <a:lnTo>
                      <a:pt x="48843" y="6640"/>
                    </a:lnTo>
                    <a:lnTo>
                      <a:pt x="51294" y="358"/>
                    </a:lnTo>
                    <a:lnTo>
                      <a:pt x="62048" y="358"/>
                    </a:lnTo>
                    <a:lnTo>
                      <a:pt x="6204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" name="Google Shape;199;p9"/>
              <p:cNvSpPr/>
              <p:nvPr/>
            </p:nvSpPr>
            <p:spPr>
              <a:xfrm>
                <a:off x="-670883" y="3199148"/>
                <a:ext cx="1790591" cy="506475"/>
              </a:xfrm>
              <a:custGeom>
                <a:rect b="b" l="l" r="r" t="t"/>
                <a:pathLst>
                  <a:path extrusionOk="0" h="12768" w="45140">
                    <a:moveTo>
                      <a:pt x="0" y="1"/>
                    </a:moveTo>
                    <a:lnTo>
                      <a:pt x="0" y="357"/>
                    </a:lnTo>
                    <a:lnTo>
                      <a:pt x="25255" y="357"/>
                    </a:lnTo>
                    <a:lnTo>
                      <a:pt x="25255" y="12768"/>
                    </a:lnTo>
                    <a:lnTo>
                      <a:pt x="44610" y="12768"/>
                    </a:lnTo>
                    <a:lnTo>
                      <a:pt x="44610" y="1561"/>
                    </a:lnTo>
                    <a:cubicBezTo>
                      <a:pt x="44916" y="1468"/>
                      <a:pt x="45140" y="1185"/>
                      <a:pt x="45140" y="849"/>
                    </a:cubicBezTo>
                    <a:cubicBezTo>
                      <a:pt x="45140" y="438"/>
                      <a:pt x="44806" y="102"/>
                      <a:pt x="44392" y="102"/>
                    </a:cubicBezTo>
                    <a:cubicBezTo>
                      <a:pt x="43981" y="102"/>
                      <a:pt x="43645" y="438"/>
                      <a:pt x="43645" y="849"/>
                    </a:cubicBezTo>
                    <a:cubicBezTo>
                      <a:pt x="43645" y="1213"/>
                      <a:pt x="43908" y="1515"/>
                      <a:pt x="44252" y="1583"/>
                    </a:cubicBezTo>
                    <a:lnTo>
                      <a:pt x="44252" y="12410"/>
                    </a:lnTo>
                    <a:lnTo>
                      <a:pt x="25613" y="12410"/>
                    </a:lnTo>
                    <a:lnTo>
                      <a:pt x="2561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9"/>
              <p:cNvSpPr/>
              <p:nvPr/>
            </p:nvSpPr>
            <p:spPr>
              <a:xfrm>
                <a:off x="-734629" y="3632202"/>
                <a:ext cx="2319993" cy="219322"/>
              </a:xfrm>
              <a:custGeom>
                <a:rect b="b" l="l" r="r" t="t"/>
                <a:pathLst>
                  <a:path extrusionOk="0" h="5529" w="58486">
                    <a:moveTo>
                      <a:pt x="33717" y="0"/>
                    </a:moveTo>
                    <a:lnTo>
                      <a:pt x="33717" y="5170"/>
                    </a:lnTo>
                    <a:lnTo>
                      <a:pt x="0" y="5170"/>
                    </a:lnTo>
                    <a:lnTo>
                      <a:pt x="0" y="5528"/>
                    </a:lnTo>
                    <a:lnTo>
                      <a:pt x="34075" y="5528"/>
                    </a:lnTo>
                    <a:lnTo>
                      <a:pt x="34075" y="358"/>
                    </a:lnTo>
                    <a:lnTo>
                      <a:pt x="50369" y="358"/>
                    </a:lnTo>
                    <a:lnTo>
                      <a:pt x="52667" y="2655"/>
                    </a:lnTo>
                    <a:lnTo>
                      <a:pt x="56738" y="2655"/>
                    </a:lnTo>
                    <a:cubicBezTo>
                      <a:pt x="56807" y="3075"/>
                      <a:pt x="57167" y="3395"/>
                      <a:pt x="57606" y="3395"/>
                    </a:cubicBezTo>
                    <a:cubicBezTo>
                      <a:pt x="58092" y="3395"/>
                      <a:pt x="58485" y="3001"/>
                      <a:pt x="58485" y="2515"/>
                    </a:cubicBezTo>
                    <a:cubicBezTo>
                      <a:pt x="58485" y="2029"/>
                      <a:pt x="58092" y="1633"/>
                      <a:pt x="57606" y="1633"/>
                    </a:cubicBezTo>
                    <a:cubicBezTo>
                      <a:pt x="57194" y="1633"/>
                      <a:pt x="56852" y="1916"/>
                      <a:pt x="56755" y="2297"/>
                    </a:cubicBezTo>
                    <a:lnTo>
                      <a:pt x="52815" y="2297"/>
                    </a:lnTo>
                    <a:lnTo>
                      <a:pt x="5051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1" name="Google Shape;201;p9"/>
            <p:cNvGrpSpPr/>
            <p:nvPr/>
          </p:nvGrpSpPr>
          <p:grpSpPr>
            <a:xfrm flipH="1" rot="5400000">
              <a:off x="4916138" y="4993930"/>
              <a:ext cx="2461273" cy="638495"/>
              <a:chOff x="-762000" y="2284255"/>
              <a:chExt cx="2461273" cy="638495"/>
            </a:xfrm>
          </p:grpSpPr>
          <p:grpSp>
            <p:nvGrpSpPr>
              <p:cNvPr id="202" name="Google Shape;202;p9"/>
              <p:cNvGrpSpPr/>
              <p:nvPr/>
            </p:nvGrpSpPr>
            <p:grpSpPr>
              <a:xfrm>
                <a:off x="-762000" y="2284255"/>
                <a:ext cx="2461273" cy="638495"/>
                <a:chOff x="-762000" y="2284255"/>
                <a:chExt cx="2461273" cy="638495"/>
              </a:xfrm>
            </p:grpSpPr>
            <p:sp>
              <p:nvSpPr>
                <p:cNvPr id="203" name="Google Shape;203;p9"/>
                <p:cNvSpPr/>
                <p:nvPr/>
              </p:nvSpPr>
              <p:spPr>
                <a:xfrm rot="-5400000">
                  <a:off x="191803" y="1506823"/>
                  <a:ext cx="441642" cy="2349247"/>
                </a:xfrm>
                <a:custGeom>
                  <a:rect b="b" l="l" r="r" t="t"/>
                  <a:pathLst>
                    <a:path extrusionOk="0" h="54252" w="10199">
                      <a:moveTo>
                        <a:pt x="0" y="0"/>
                      </a:moveTo>
                      <a:lnTo>
                        <a:pt x="0" y="17536"/>
                      </a:lnTo>
                      <a:lnTo>
                        <a:pt x="9864" y="17536"/>
                      </a:lnTo>
                      <a:lnTo>
                        <a:pt x="9864" y="54252"/>
                      </a:lnTo>
                      <a:lnTo>
                        <a:pt x="10199" y="54252"/>
                      </a:lnTo>
                      <a:lnTo>
                        <a:pt x="10199" y="17203"/>
                      </a:lnTo>
                      <a:lnTo>
                        <a:pt x="334" y="17203"/>
                      </a:lnTo>
                      <a:lnTo>
                        <a:pt x="334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4" name="Google Shape;204;p9"/>
                <p:cNvSpPr/>
                <p:nvPr/>
              </p:nvSpPr>
              <p:spPr>
                <a:xfrm rot="-5400000">
                  <a:off x="209732" y="1433209"/>
                  <a:ext cx="638495" cy="2340587"/>
                </a:xfrm>
                <a:custGeom>
                  <a:rect b="b" l="l" r="r" t="t"/>
                  <a:pathLst>
                    <a:path extrusionOk="0" h="54052" w="14745">
                      <a:moveTo>
                        <a:pt x="14412" y="1"/>
                      </a:moveTo>
                      <a:lnTo>
                        <a:pt x="14412" y="41221"/>
                      </a:lnTo>
                      <a:lnTo>
                        <a:pt x="473" y="41221"/>
                      </a:lnTo>
                      <a:lnTo>
                        <a:pt x="473" y="52699"/>
                      </a:lnTo>
                      <a:cubicBezTo>
                        <a:pt x="200" y="52792"/>
                        <a:pt x="1" y="53049"/>
                        <a:pt x="1" y="53355"/>
                      </a:cubicBezTo>
                      <a:cubicBezTo>
                        <a:pt x="1" y="53741"/>
                        <a:pt x="313" y="54051"/>
                        <a:pt x="699" y="54051"/>
                      </a:cubicBezTo>
                      <a:cubicBezTo>
                        <a:pt x="1084" y="54051"/>
                        <a:pt x="1395" y="53741"/>
                        <a:pt x="1395" y="53355"/>
                      </a:cubicBezTo>
                      <a:cubicBezTo>
                        <a:pt x="1395" y="53007"/>
                        <a:pt x="1139" y="52722"/>
                        <a:pt x="807" y="52669"/>
                      </a:cubicBezTo>
                      <a:lnTo>
                        <a:pt x="807" y="41553"/>
                      </a:lnTo>
                      <a:lnTo>
                        <a:pt x="14745" y="41553"/>
                      </a:lnTo>
                      <a:lnTo>
                        <a:pt x="14745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205" name="Google Shape;205;p9"/>
              <p:cNvSpPr/>
              <p:nvPr/>
            </p:nvSpPr>
            <p:spPr>
              <a:xfrm rot="-5400000">
                <a:off x="1574113" y="2431409"/>
                <a:ext cx="76299" cy="76342"/>
              </a:xfrm>
              <a:custGeom>
                <a:rect b="b" l="l" r="r" t="t"/>
                <a:pathLst>
                  <a:path extrusionOk="0" h="1763" w="1762">
                    <a:moveTo>
                      <a:pt x="880" y="1"/>
                    </a:moveTo>
                    <a:cubicBezTo>
                      <a:pt x="394" y="1"/>
                      <a:pt x="0" y="394"/>
                      <a:pt x="0" y="880"/>
                    </a:cubicBezTo>
                    <a:cubicBezTo>
                      <a:pt x="0" y="1367"/>
                      <a:pt x="394" y="1762"/>
                      <a:pt x="880" y="1762"/>
                    </a:cubicBezTo>
                    <a:cubicBezTo>
                      <a:pt x="1366" y="1762"/>
                      <a:pt x="1762" y="1367"/>
                      <a:pt x="1762" y="880"/>
                    </a:cubicBezTo>
                    <a:cubicBezTo>
                      <a:pt x="1762" y="394"/>
                      <a:pt x="1366" y="1"/>
                      <a:pt x="8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6" name="Google Shape;206;p9"/>
            <p:cNvGrpSpPr/>
            <p:nvPr/>
          </p:nvGrpSpPr>
          <p:grpSpPr>
            <a:xfrm>
              <a:off x="-1246625" y="2866380"/>
              <a:ext cx="2461273" cy="638495"/>
              <a:chOff x="-762000" y="2284255"/>
              <a:chExt cx="2461273" cy="638495"/>
            </a:xfrm>
          </p:grpSpPr>
          <p:grpSp>
            <p:nvGrpSpPr>
              <p:cNvPr id="207" name="Google Shape;207;p9"/>
              <p:cNvGrpSpPr/>
              <p:nvPr/>
            </p:nvGrpSpPr>
            <p:grpSpPr>
              <a:xfrm>
                <a:off x="-762000" y="2284255"/>
                <a:ext cx="2461273" cy="638495"/>
                <a:chOff x="-762000" y="2284255"/>
                <a:chExt cx="2461273" cy="638495"/>
              </a:xfrm>
            </p:grpSpPr>
            <p:sp>
              <p:nvSpPr>
                <p:cNvPr id="208" name="Google Shape;208;p9"/>
                <p:cNvSpPr/>
                <p:nvPr/>
              </p:nvSpPr>
              <p:spPr>
                <a:xfrm rot="-5400000">
                  <a:off x="191803" y="1506823"/>
                  <a:ext cx="441642" cy="2349247"/>
                </a:xfrm>
                <a:custGeom>
                  <a:rect b="b" l="l" r="r" t="t"/>
                  <a:pathLst>
                    <a:path extrusionOk="0" h="54252" w="10199">
                      <a:moveTo>
                        <a:pt x="0" y="0"/>
                      </a:moveTo>
                      <a:lnTo>
                        <a:pt x="0" y="17536"/>
                      </a:lnTo>
                      <a:lnTo>
                        <a:pt x="9864" y="17536"/>
                      </a:lnTo>
                      <a:lnTo>
                        <a:pt x="9864" y="54252"/>
                      </a:lnTo>
                      <a:lnTo>
                        <a:pt x="10199" y="54252"/>
                      </a:lnTo>
                      <a:lnTo>
                        <a:pt x="10199" y="17203"/>
                      </a:lnTo>
                      <a:lnTo>
                        <a:pt x="334" y="17203"/>
                      </a:lnTo>
                      <a:lnTo>
                        <a:pt x="334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9" name="Google Shape;209;p9"/>
                <p:cNvSpPr/>
                <p:nvPr/>
              </p:nvSpPr>
              <p:spPr>
                <a:xfrm rot="-5400000">
                  <a:off x="209732" y="1433209"/>
                  <a:ext cx="638495" cy="2340587"/>
                </a:xfrm>
                <a:custGeom>
                  <a:rect b="b" l="l" r="r" t="t"/>
                  <a:pathLst>
                    <a:path extrusionOk="0" h="54052" w="14745">
                      <a:moveTo>
                        <a:pt x="14412" y="1"/>
                      </a:moveTo>
                      <a:lnTo>
                        <a:pt x="14412" y="41221"/>
                      </a:lnTo>
                      <a:lnTo>
                        <a:pt x="473" y="41221"/>
                      </a:lnTo>
                      <a:lnTo>
                        <a:pt x="473" y="52699"/>
                      </a:lnTo>
                      <a:cubicBezTo>
                        <a:pt x="200" y="52792"/>
                        <a:pt x="1" y="53049"/>
                        <a:pt x="1" y="53355"/>
                      </a:cubicBezTo>
                      <a:cubicBezTo>
                        <a:pt x="1" y="53741"/>
                        <a:pt x="313" y="54051"/>
                        <a:pt x="699" y="54051"/>
                      </a:cubicBezTo>
                      <a:cubicBezTo>
                        <a:pt x="1084" y="54051"/>
                        <a:pt x="1395" y="53741"/>
                        <a:pt x="1395" y="53355"/>
                      </a:cubicBezTo>
                      <a:cubicBezTo>
                        <a:pt x="1395" y="53007"/>
                        <a:pt x="1139" y="52722"/>
                        <a:pt x="807" y="52669"/>
                      </a:cubicBezTo>
                      <a:lnTo>
                        <a:pt x="807" y="41553"/>
                      </a:lnTo>
                      <a:lnTo>
                        <a:pt x="14745" y="41553"/>
                      </a:lnTo>
                      <a:lnTo>
                        <a:pt x="14745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210" name="Google Shape;210;p9"/>
              <p:cNvSpPr/>
              <p:nvPr/>
            </p:nvSpPr>
            <p:spPr>
              <a:xfrm rot="-5400000">
                <a:off x="1574113" y="2431409"/>
                <a:ext cx="76299" cy="76342"/>
              </a:xfrm>
              <a:custGeom>
                <a:rect b="b" l="l" r="r" t="t"/>
                <a:pathLst>
                  <a:path extrusionOk="0" h="1763" w="1762">
                    <a:moveTo>
                      <a:pt x="880" y="1"/>
                    </a:moveTo>
                    <a:cubicBezTo>
                      <a:pt x="394" y="1"/>
                      <a:pt x="0" y="394"/>
                      <a:pt x="0" y="880"/>
                    </a:cubicBezTo>
                    <a:cubicBezTo>
                      <a:pt x="0" y="1367"/>
                      <a:pt x="394" y="1762"/>
                      <a:pt x="880" y="1762"/>
                    </a:cubicBezTo>
                    <a:cubicBezTo>
                      <a:pt x="1366" y="1762"/>
                      <a:pt x="1762" y="1367"/>
                      <a:pt x="1762" y="880"/>
                    </a:cubicBezTo>
                    <a:cubicBezTo>
                      <a:pt x="1762" y="394"/>
                      <a:pt x="1366" y="1"/>
                      <a:pt x="8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11" name="Google Shape;211;p9"/>
          <p:cNvSpPr/>
          <p:nvPr/>
        </p:nvSpPr>
        <p:spPr>
          <a:xfrm>
            <a:off x="2330394" y="315782"/>
            <a:ext cx="118821" cy="118847"/>
          </a:xfrm>
          <a:custGeom>
            <a:rect b="b" l="l" r="r" t="t"/>
            <a:pathLst>
              <a:path extrusionOk="0" h="4642" w="4641">
                <a:moveTo>
                  <a:pt x="0" y="1"/>
                </a:moveTo>
                <a:lnTo>
                  <a:pt x="0" y="4641"/>
                </a:lnTo>
                <a:lnTo>
                  <a:pt x="4641" y="4641"/>
                </a:lnTo>
                <a:lnTo>
                  <a:pt x="4641" y="1"/>
                </a:lnTo>
                <a:close/>
              </a:path>
            </a:pathLst>
          </a:custGeom>
          <a:solidFill>
            <a:srgbClr val="08FF9D">
              <a:alpha val="434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2" name="Google Shape;212;p9"/>
          <p:cNvGrpSpPr/>
          <p:nvPr/>
        </p:nvGrpSpPr>
        <p:grpSpPr>
          <a:xfrm flipH="1" rot="10800000">
            <a:off x="-3486926" y="-1291962"/>
            <a:ext cx="14319786" cy="8902576"/>
            <a:chOff x="-3105926" y="-2497984"/>
            <a:chExt cx="14319786" cy="8902576"/>
          </a:xfrm>
        </p:grpSpPr>
        <p:pic>
          <p:nvPicPr>
            <p:cNvPr id="213" name="Google Shape;213;p9"/>
            <p:cNvPicPr preferRelativeResize="0"/>
            <p:nvPr/>
          </p:nvPicPr>
          <p:blipFill rotWithShape="1">
            <a:blip r:embed="rId3">
              <a:alphaModFix/>
            </a:blip>
            <a:srcRect b="1923" l="0" r="0" t="1923"/>
            <a:stretch/>
          </p:blipFill>
          <p:spPr>
            <a:xfrm flipH="1" rot="2299689">
              <a:off x="-2901859" y="-1334215"/>
              <a:ext cx="4528800" cy="22320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4" name="Google Shape;214;p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>
              <a:off x="7039709" y="-2388525"/>
              <a:ext cx="4174151" cy="35573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5" name="Google Shape;215;p9"/>
            <p:cNvPicPr preferRelativeResize="0"/>
            <p:nvPr/>
          </p:nvPicPr>
          <p:blipFill rotWithShape="1">
            <a:blip r:embed="rId3">
              <a:alphaModFix/>
            </a:blip>
            <a:srcRect b="1913" l="0" r="0" t="1923"/>
            <a:stretch/>
          </p:blipFill>
          <p:spPr>
            <a:xfrm flipH="1">
              <a:off x="6989441" y="4523100"/>
              <a:ext cx="3676826" cy="18121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6" name="Google Shape;216;p9"/>
            <p:cNvPicPr preferRelativeResize="0"/>
            <p:nvPr/>
          </p:nvPicPr>
          <p:blipFill rotWithShape="1">
            <a:blip r:embed="rId4">
              <a:alphaModFix/>
            </a:blip>
            <a:srcRect b="4693" l="0" r="0" t="4702"/>
            <a:stretch/>
          </p:blipFill>
          <p:spPr>
            <a:xfrm rot="10800000">
              <a:off x="-154016" y="4662567"/>
              <a:ext cx="2256101" cy="17420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17" name="Google Shape;217;p9"/>
          <p:cNvSpPr txBox="1"/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1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0"/>
          <p:cNvSpPr txBox="1"/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24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ichroma"/>
              <a:buNone/>
              <a:defRPr b="1" sz="3000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ichroma"/>
              <a:buNone/>
              <a:defRPr b="1" sz="3000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ichroma"/>
              <a:buNone/>
              <a:defRPr b="1" sz="3000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ichroma"/>
              <a:buNone/>
              <a:defRPr b="1" sz="3000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ichroma"/>
              <a:buNone/>
              <a:defRPr b="1" sz="3000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ichroma"/>
              <a:buNone/>
              <a:defRPr b="1" sz="3000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ichroma"/>
              <a:buNone/>
              <a:defRPr b="1" sz="3000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ichroma"/>
              <a:buNone/>
              <a:defRPr b="1" sz="3000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ichroma"/>
              <a:buNone/>
              <a:defRPr b="1" sz="3000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pace Grotesk"/>
              <a:buChar char="●"/>
              <a:defRPr sz="12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indent="-3048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pace Grotesk"/>
              <a:buChar char="○"/>
              <a:defRPr sz="12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indent="-3048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pace Grotesk"/>
              <a:buChar char="■"/>
              <a:defRPr sz="12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indent="-3048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pace Grotesk"/>
              <a:buChar char="●"/>
              <a:defRPr sz="12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indent="-3048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pace Grotesk"/>
              <a:buChar char="○"/>
              <a:defRPr sz="12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indent="-3048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pace Grotesk"/>
              <a:buChar char="■"/>
              <a:defRPr sz="12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indent="-3048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pace Grotesk"/>
              <a:buChar char="●"/>
              <a:defRPr sz="12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indent="-3048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pace Grotesk"/>
              <a:buChar char="○"/>
              <a:defRPr sz="12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indent="-3048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pace Grotesk"/>
              <a:buChar char="■"/>
              <a:defRPr sz="12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1.png"/><Relationship Id="rId4" Type="http://schemas.openxmlformats.org/officeDocument/2006/relationships/image" Target="../media/image1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7.png"/><Relationship Id="rId4" Type="http://schemas.openxmlformats.org/officeDocument/2006/relationships/image" Target="../media/image29.png"/><Relationship Id="rId5" Type="http://schemas.openxmlformats.org/officeDocument/2006/relationships/image" Target="../media/image25.png"/><Relationship Id="rId6" Type="http://schemas.openxmlformats.org/officeDocument/2006/relationships/image" Target="../media/image2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0.png"/><Relationship Id="rId4" Type="http://schemas.openxmlformats.org/officeDocument/2006/relationships/image" Target="../media/image23.png"/><Relationship Id="rId5" Type="http://schemas.openxmlformats.org/officeDocument/2006/relationships/image" Target="../media/image26.png"/><Relationship Id="rId6" Type="http://schemas.openxmlformats.org/officeDocument/2006/relationships/image" Target="../media/image31.png"/><Relationship Id="rId7" Type="http://schemas.openxmlformats.org/officeDocument/2006/relationships/image" Target="../media/image2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9.png"/><Relationship Id="rId6" Type="http://schemas.openxmlformats.org/officeDocument/2006/relationships/image" Target="../media/image17.png"/><Relationship Id="rId7" Type="http://schemas.openxmlformats.org/officeDocument/2006/relationships/image" Target="../media/image2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3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25"/>
          <p:cNvSpPr txBox="1"/>
          <p:nvPr>
            <p:ph type="ctrTitle"/>
          </p:nvPr>
        </p:nvSpPr>
        <p:spPr>
          <a:xfrm>
            <a:off x="1216950" y="1540325"/>
            <a:ext cx="6710100" cy="157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>
                <a:solidFill>
                  <a:srgbClr val="08FF9D"/>
                </a:solidFill>
              </a:rPr>
              <a:t>Lecture Automatique de Factures</a:t>
            </a:r>
            <a:endParaRPr/>
          </a:p>
        </p:txBody>
      </p:sp>
      <p:sp>
        <p:nvSpPr>
          <p:cNvPr id="564" name="Google Shape;564;p25"/>
          <p:cNvSpPr txBox="1"/>
          <p:nvPr>
            <p:ph idx="1" type="subTitle"/>
          </p:nvPr>
        </p:nvSpPr>
        <p:spPr>
          <a:xfrm>
            <a:off x="396775" y="3041850"/>
            <a:ext cx="8350500" cy="152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9D9D9"/>
                </a:solidFill>
              </a:rPr>
              <a:t>Computer Vision</a:t>
            </a:r>
            <a:endParaRPr>
              <a:solidFill>
                <a:srgbClr val="D9D9D9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Etudiants : Cyrian CRUSSON, Jérémie DEGORCE-DUMAS, Marc VALAT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Encadrant : Wajd MESKINI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9" name="Shape 2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0" name="Google Shape;2270;p3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L’Evolution de notre solution</a:t>
            </a:r>
            <a:endParaRPr/>
          </a:p>
        </p:txBody>
      </p:sp>
      <p:sp>
        <p:nvSpPr>
          <p:cNvPr id="2271" name="Google Shape;2271;p34"/>
          <p:cNvSpPr/>
          <p:nvPr/>
        </p:nvSpPr>
        <p:spPr>
          <a:xfrm>
            <a:off x="1559298" y="1267618"/>
            <a:ext cx="175500" cy="175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2" name="Google Shape;2272;p34"/>
          <p:cNvSpPr/>
          <p:nvPr/>
        </p:nvSpPr>
        <p:spPr>
          <a:xfrm>
            <a:off x="3509267" y="1267618"/>
            <a:ext cx="175500" cy="175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3" name="Google Shape;2273;p34"/>
          <p:cNvSpPr/>
          <p:nvPr/>
        </p:nvSpPr>
        <p:spPr>
          <a:xfrm>
            <a:off x="5459236" y="1267618"/>
            <a:ext cx="175500" cy="175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4" name="Google Shape;2274;p34"/>
          <p:cNvSpPr/>
          <p:nvPr/>
        </p:nvSpPr>
        <p:spPr>
          <a:xfrm>
            <a:off x="7409206" y="1267618"/>
            <a:ext cx="175500" cy="175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5" name="Google Shape;2275;p34"/>
          <p:cNvSpPr txBox="1"/>
          <p:nvPr/>
        </p:nvSpPr>
        <p:spPr>
          <a:xfrm flipH="1">
            <a:off x="745848" y="1884587"/>
            <a:ext cx="18024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Nettoyage de l’image</a:t>
            </a:r>
            <a:endParaRPr sz="120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2276" name="Google Shape;2276;p34"/>
          <p:cNvSpPr txBox="1"/>
          <p:nvPr/>
        </p:nvSpPr>
        <p:spPr>
          <a:xfrm flipH="1">
            <a:off x="2695813" y="1884598"/>
            <a:ext cx="18024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Extraction des contours</a:t>
            </a:r>
            <a:endParaRPr sz="120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2277" name="Google Shape;2277;p34"/>
          <p:cNvSpPr txBox="1"/>
          <p:nvPr/>
        </p:nvSpPr>
        <p:spPr>
          <a:xfrm flipH="1">
            <a:off x="4645777" y="1884598"/>
            <a:ext cx="18024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Alignement du reçu et du texte horizontalement</a:t>
            </a:r>
            <a:endParaRPr sz="120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2278" name="Google Shape;2278;p34"/>
          <p:cNvSpPr txBox="1"/>
          <p:nvPr/>
        </p:nvSpPr>
        <p:spPr>
          <a:xfrm flipH="1">
            <a:off x="6595752" y="1884594"/>
            <a:ext cx="18024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Lecture du texte</a:t>
            </a:r>
            <a:endParaRPr sz="120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cxnSp>
        <p:nvCxnSpPr>
          <p:cNvPr id="2279" name="Google Shape;2279;p34"/>
          <p:cNvCxnSpPr>
            <a:stCxn id="2271" idx="3"/>
            <a:endCxn id="2272" idx="1"/>
          </p:cNvCxnSpPr>
          <p:nvPr/>
        </p:nvCxnSpPr>
        <p:spPr>
          <a:xfrm>
            <a:off x="1734798" y="1355368"/>
            <a:ext cx="1774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80" name="Google Shape;2280;p34"/>
          <p:cNvCxnSpPr>
            <a:stCxn id="2272" idx="3"/>
            <a:endCxn id="2273" idx="1"/>
          </p:cNvCxnSpPr>
          <p:nvPr/>
        </p:nvCxnSpPr>
        <p:spPr>
          <a:xfrm>
            <a:off x="3684767" y="1355368"/>
            <a:ext cx="1774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81" name="Google Shape;2281;p34"/>
          <p:cNvCxnSpPr>
            <a:stCxn id="2273" idx="3"/>
            <a:endCxn id="2274" idx="1"/>
          </p:cNvCxnSpPr>
          <p:nvPr/>
        </p:nvCxnSpPr>
        <p:spPr>
          <a:xfrm>
            <a:off x="5634736" y="1355368"/>
            <a:ext cx="1774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82" name="Google Shape;2282;p34"/>
          <p:cNvCxnSpPr>
            <a:stCxn id="2271" idx="2"/>
            <a:endCxn id="2275" idx="0"/>
          </p:cNvCxnSpPr>
          <p:nvPr/>
        </p:nvCxnSpPr>
        <p:spPr>
          <a:xfrm>
            <a:off x="1647048" y="1443118"/>
            <a:ext cx="0" cy="441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83" name="Google Shape;2283;p34"/>
          <p:cNvCxnSpPr>
            <a:stCxn id="2272" idx="2"/>
            <a:endCxn id="2276" idx="0"/>
          </p:cNvCxnSpPr>
          <p:nvPr/>
        </p:nvCxnSpPr>
        <p:spPr>
          <a:xfrm>
            <a:off x="3597017" y="1443118"/>
            <a:ext cx="0" cy="441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84" name="Google Shape;2284;p34"/>
          <p:cNvCxnSpPr>
            <a:stCxn id="2273" idx="2"/>
            <a:endCxn id="2277" idx="0"/>
          </p:cNvCxnSpPr>
          <p:nvPr/>
        </p:nvCxnSpPr>
        <p:spPr>
          <a:xfrm>
            <a:off x="5546986" y="1443118"/>
            <a:ext cx="0" cy="441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85" name="Google Shape;2285;p34"/>
          <p:cNvCxnSpPr>
            <a:stCxn id="2274" idx="2"/>
            <a:endCxn id="2278" idx="0"/>
          </p:cNvCxnSpPr>
          <p:nvPr/>
        </p:nvCxnSpPr>
        <p:spPr>
          <a:xfrm>
            <a:off x="7496956" y="1443118"/>
            <a:ext cx="0" cy="441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86" name="Google Shape;2286;p34"/>
          <p:cNvSpPr/>
          <p:nvPr/>
        </p:nvSpPr>
        <p:spPr>
          <a:xfrm>
            <a:off x="1559298" y="3094598"/>
            <a:ext cx="175500" cy="175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7" name="Google Shape;2287;p34"/>
          <p:cNvSpPr/>
          <p:nvPr/>
        </p:nvSpPr>
        <p:spPr>
          <a:xfrm>
            <a:off x="3509267" y="3094598"/>
            <a:ext cx="175500" cy="175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8" name="Google Shape;2288;p34"/>
          <p:cNvSpPr/>
          <p:nvPr/>
        </p:nvSpPr>
        <p:spPr>
          <a:xfrm>
            <a:off x="5459236" y="3094598"/>
            <a:ext cx="175500" cy="175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9" name="Google Shape;2289;p34"/>
          <p:cNvSpPr/>
          <p:nvPr/>
        </p:nvSpPr>
        <p:spPr>
          <a:xfrm>
            <a:off x="7409206" y="3094598"/>
            <a:ext cx="175500" cy="175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0" name="Google Shape;2290;p34"/>
          <p:cNvSpPr txBox="1"/>
          <p:nvPr/>
        </p:nvSpPr>
        <p:spPr>
          <a:xfrm flipH="1">
            <a:off x="745848" y="3680591"/>
            <a:ext cx="18024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Choix de la meilleur expression régulière pour trouver le total</a:t>
            </a:r>
            <a:endParaRPr sz="120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2291" name="Google Shape;2291;p34"/>
          <p:cNvSpPr txBox="1"/>
          <p:nvPr/>
        </p:nvSpPr>
        <p:spPr>
          <a:xfrm flipH="1">
            <a:off x="2695813" y="3680585"/>
            <a:ext cx="18024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Recherches sur différents OCR utilisables</a:t>
            </a:r>
            <a:endParaRPr sz="120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2292" name="Google Shape;2292;p34"/>
          <p:cNvSpPr txBox="1"/>
          <p:nvPr/>
        </p:nvSpPr>
        <p:spPr>
          <a:xfrm flipH="1">
            <a:off x="4645777" y="3680585"/>
            <a:ext cx="18024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Améliorations de la détection du texte</a:t>
            </a:r>
            <a:endParaRPr sz="120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2293" name="Google Shape;2293;p34"/>
          <p:cNvSpPr txBox="1"/>
          <p:nvPr/>
        </p:nvSpPr>
        <p:spPr>
          <a:xfrm flipH="1">
            <a:off x="6595752" y="3680590"/>
            <a:ext cx="18024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Déploiement de la solution web</a:t>
            </a:r>
            <a:endParaRPr sz="120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cxnSp>
        <p:nvCxnSpPr>
          <p:cNvPr id="2294" name="Google Shape;2294;p34"/>
          <p:cNvCxnSpPr>
            <a:stCxn id="2286" idx="3"/>
            <a:endCxn id="2287" idx="1"/>
          </p:cNvCxnSpPr>
          <p:nvPr/>
        </p:nvCxnSpPr>
        <p:spPr>
          <a:xfrm>
            <a:off x="1734798" y="3182348"/>
            <a:ext cx="1774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95" name="Google Shape;2295;p34"/>
          <p:cNvCxnSpPr>
            <a:stCxn id="2287" idx="3"/>
            <a:endCxn id="2288" idx="1"/>
          </p:cNvCxnSpPr>
          <p:nvPr/>
        </p:nvCxnSpPr>
        <p:spPr>
          <a:xfrm>
            <a:off x="3684767" y="3182348"/>
            <a:ext cx="1774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96" name="Google Shape;2296;p34"/>
          <p:cNvCxnSpPr>
            <a:stCxn id="2288" idx="3"/>
            <a:endCxn id="2289" idx="1"/>
          </p:cNvCxnSpPr>
          <p:nvPr/>
        </p:nvCxnSpPr>
        <p:spPr>
          <a:xfrm>
            <a:off x="5634736" y="3182348"/>
            <a:ext cx="1774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97" name="Google Shape;2297;p34"/>
          <p:cNvCxnSpPr>
            <a:stCxn id="2286" idx="2"/>
            <a:endCxn id="2290" idx="0"/>
          </p:cNvCxnSpPr>
          <p:nvPr/>
        </p:nvCxnSpPr>
        <p:spPr>
          <a:xfrm>
            <a:off x="1647048" y="3270098"/>
            <a:ext cx="0" cy="410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98" name="Google Shape;2298;p34"/>
          <p:cNvCxnSpPr>
            <a:stCxn id="2287" idx="2"/>
            <a:endCxn id="2291" idx="0"/>
          </p:cNvCxnSpPr>
          <p:nvPr/>
        </p:nvCxnSpPr>
        <p:spPr>
          <a:xfrm>
            <a:off x="3597017" y="3270098"/>
            <a:ext cx="0" cy="410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99" name="Google Shape;2299;p34"/>
          <p:cNvCxnSpPr>
            <a:stCxn id="2288" idx="2"/>
            <a:endCxn id="2292" idx="0"/>
          </p:cNvCxnSpPr>
          <p:nvPr/>
        </p:nvCxnSpPr>
        <p:spPr>
          <a:xfrm>
            <a:off x="5546986" y="3270098"/>
            <a:ext cx="0" cy="410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00" name="Google Shape;2300;p34"/>
          <p:cNvCxnSpPr>
            <a:stCxn id="2289" idx="2"/>
            <a:endCxn id="2293" idx="0"/>
          </p:cNvCxnSpPr>
          <p:nvPr/>
        </p:nvCxnSpPr>
        <p:spPr>
          <a:xfrm>
            <a:off x="7496956" y="3270098"/>
            <a:ext cx="0" cy="410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01" name="Google Shape;2301;p34"/>
          <p:cNvCxnSpPr>
            <a:stCxn id="2278" idx="2"/>
            <a:endCxn id="2289" idx="0"/>
          </p:cNvCxnSpPr>
          <p:nvPr/>
        </p:nvCxnSpPr>
        <p:spPr>
          <a:xfrm>
            <a:off x="7496952" y="2807994"/>
            <a:ext cx="0" cy="286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6" name="Google Shape;2306;p35"/>
          <p:cNvSpPr txBox="1"/>
          <p:nvPr>
            <p:ph type="title"/>
          </p:nvPr>
        </p:nvSpPr>
        <p:spPr>
          <a:xfrm>
            <a:off x="720000" y="3278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Explications des technologies utilisées</a:t>
            </a:r>
            <a:endParaRPr/>
          </a:p>
        </p:txBody>
      </p:sp>
      <p:pic>
        <p:nvPicPr>
          <p:cNvPr id="2307" name="Google Shape;230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327" y="1806087"/>
            <a:ext cx="4415351" cy="2102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8" name="Google Shape;2308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28500" y="1806088"/>
            <a:ext cx="3491155" cy="2102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2" name="Shape 2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3" name="Google Shape;2313;p36"/>
          <p:cNvSpPr txBox="1"/>
          <p:nvPr>
            <p:ph type="title"/>
          </p:nvPr>
        </p:nvSpPr>
        <p:spPr>
          <a:xfrm>
            <a:off x="720000" y="3644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Explications du code de base</a:t>
            </a:r>
            <a:endParaRPr/>
          </a:p>
        </p:txBody>
      </p:sp>
      <p:pic>
        <p:nvPicPr>
          <p:cNvPr id="2314" name="Google Shape;2314;p36"/>
          <p:cNvPicPr preferRelativeResize="0"/>
          <p:nvPr/>
        </p:nvPicPr>
        <p:blipFill rotWithShape="1">
          <a:blip r:embed="rId3">
            <a:alphaModFix/>
          </a:blip>
          <a:srcRect b="7587" l="17839" r="18152" t="9217"/>
          <a:stretch/>
        </p:blipFill>
        <p:spPr>
          <a:xfrm>
            <a:off x="280448" y="1298585"/>
            <a:ext cx="1961183" cy="302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5" name="Google Shape;2315;p36"/>
          <p:cNvPicPr preferRelativeResize="0"/>
          <p:nvPr/>
        </p:nvPicPr>
        <p:blipFill rotWithShape="1">
          <a:blip r:embed="rId4">
            <a:alphaModFix/>
          </a:blip>
          <a:srcRect b="8118" l="19044" r="18758" t="8269"/>
          <a:stretch/>
        </p:blipFill>
        <p:spPr>
          <a:xfrm>
            <a:off x="2387616" y="1298585"/>
            <a:ext cx="1896115" cy="302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6" name="Google Shape;2316;p36"/>
          <p:cNvPicPr preferRelativeResize="0"/>
          <p:nvPr/>
        </p:nvPicPr>
        <p:blipFill rotWithShape="1">
          <a:blip r:embed="rId5">
            <a:alphaModFix/>
          </a:blip>
          <a:srcRect b="7942" l="18510" r="18548" t="9413"/>
          <a:stretch/>
        </p:blipFill>
        <p:spPr>
          <a:xfrm>
            <a:off x="4429716" y="1285300"/>
            <a:ext cx="1961198" cy="302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7" name="Google Shape;2317;p36"/>
          <p:cNvPicPr preferRelativeResize="0"/>
          <p:nvPr/>
        </p:nvPicPr>
        <p:blipFill rotWithShape="1">
          <a:blip r:embed="rId6">
            <a:alphaModFix/>
          </a:blip>
          <a:srcRect b="8732" l="18118" r="18949" t="9347"/>
          <a:stretch/>
        </p:blipFill>
        <p:spPr>
          <a:xfrm>
            <a:off x="6536887" y="1298571"/>
            <a:ext cx="2326685" cy="3028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1" name="Shape 2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2" name="Google Shape;2322;p37"/>
          <p:cNvSpPr txBox="1"/>
          <p:nvPr>
            <p:ph type="title"/>
          </p:nvPr>
        </p:nvSpPr>
        <p:spPr>
          <a:xfrm>
            <a:off x="720000" y="2398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Explications du code de base</a:t>
            </a:r>
            <a:endParaRPr/>
          </a:p>
        </p:txBody>
      </p:sp>
      <p:pic>
        <p:nvPicPr>
          <p:cNvPr id="2323" name="Google Shape;2323;p37"/>
          <p:cNvPicPr preferRelativeResize="0"/>
          <p:nvPr/>
        </p:nvPicPr>
        <p:blipFill rotWithShape="1">
          <a:blip r:embed="rId3">
            <a:alphaModFix/>
          </a:blip>
          <a:srcRect b="7262" l="25757" r="26232" t="8781"/>
          <a:stretch/>
        </p:blipFill>
        <p:spPr>
          <a:xfrm>
            <a:off x="4238024" y="1616201"/>
            <a:ext cx="1513130" cy="2570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4" name="Google Shape;2324;p37"/>
          <p:cNvPicPr preferRelativeResize="0"/>
          <p:nvPr/>
        </p:nvPicPr>
        <p:blipFill rotWithShape="1">
          <a:blip r:embed="rId4">
            <a:alphaModFix/>
          </a:blip>
          <a:srcRect b="7637" l="24986" r="25750" t="9168"/>
          <a:stretch/>
        </p:blipFill>
        <p:spPr>
          <a:xfrm>
            <a:off x="7482178" y="1602850"/>
            <a:ext cx="1544573" cy="259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5" name="Google Shape;2325;p37"/>
          <p:cNvPicPr preferRelativeResize="0"/>
          <p:nvPr/>
        </p:nvPicPr>
        <p:blipFill rotWithShape="1">
          <a:blip r:embed="rId5">
            <a:alphaModFix/>
          </a:blip>
          <a:srcRect b="7711" l="24887" r="25177" t="8829"/>
          <a:stretch/>
        </p:blipFill>
        <p:spPr>
          <a:xfrm>
            <a:off x="5844380" y="1616205"/>
            <a:ext cx="1544567" cy="2570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6" name="Google Shape;2326;p37"/>
          <p:cNvPicPr preferRelativeResize="0"/>
          <p:nvPr/>
        </p:nvPicPr>
        <p:blipFill rotWithShape="1">
          <a:blip r:embed="rId6">
            <a:alphaModFix/>
          </a:blip>
          <a:srcRect b="7360" l="18011" r="18431" t="8711"/>
          <a:stretch/>
        </p:blipFill>
        <p:spPr>
          <a:xfrm>
            <a:off x="2189712" y="1616201"/>
            <a:ext cx="1955085" cy="2570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7" name="Google Shape;2327;p37"/>
          <p:cNvPicPr preferRelativeResize="0"/>
          <p:nvPr/>
        </p:nvPicPr>
        <p:blipFill rotWithShape="1">
          <a:blip r:embed="rId7">
            <a:alphaModFix/>
          </a:blip>
          <a:srcRect b="7877" l="17785" r="18239" t="8678"/>
          <a:stretch/>
        </p:blipFill>
        <p:spPr>
          <a:xfrm>
            <a:off x="117225" y="1616201"/>
            <a:ext cx="1979260" cy="25704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1" name="Shape 2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2" name="Google Shape;2332;p38"/>
          <p:cNvSpPr txBox="1"/>
          <p:nvPr>
            <p:ph type="title"/>
          </p:nvPr>
        </p:nvSpPr>
        <p:spPr>
          <a:xfrm>
            <a:off x="720000" y="3278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Explications des codes adaptés </a:t>
            </a:r>
            <a:endParaRPr/>
          </a:p>
        </p:txBody>
      </p:sp>
      <p:pic>
        <p:nvPicPr>
          <p:cNvPr id="2333" name="Google Shape;233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725" y="1623450"/>
            <a:ext cx="2548850" cy="951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4" name="Google Shape;2334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97462" y="1754646"/>
            <a:ext cx="3045125" cy="688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5" name="Google Shape;2335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42574" y="1794150"/>
            <a:ext cx="3301424" cy="609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6" name="Google Shape;2336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1575" y="2744087"/>
            <a:ext cx="3601975" cy="191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7" name="Google Shape;2337;p3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222850" y="3031437"/>
            <a:ext cx="4650525" cy="134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1" name="Shape 2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2" name="Google Shape;2342;p3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Tableau de performances</a:t>
            </a:r>
            <a:endParaRPr/>
          </a:p>
        </p:txBody>
      </p:sp>
      <p:graphicFrame>
        <p:nvGraphicFramePr>
          <p:cNvPr id="2343" name="Google Shape;2343;p39"/>
          <p:cNvGraphicFramePr/>
          <p:nvPr/>
        </p:nvGraphicFramePr>
        <p:xfrm>
          <a:off x="719988" y="131401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{258D65E4-29E2-4CBE-B999-1EC727199FC7}</a:tableStyleId>
              </a:tblPr>
              <a:tblGrid>
                <a:gridCol w="1996275"/>
                <a:gridCol w="1741400"/>
                <a:gridCol w="1829150"/>
                <a:gridCol w="2059975"/>
              </a:tblGrid>
              <a:tr h="533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1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T="45700" marB="45700" marR="45700" marL="45700" anchor="ctr">
                    <a:lnL cap="flat" cmpd="sng" w="9525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  <a:latin typeface="Michroma"/>
                          <a:ea typeface="Michroma"/>
                          <a:cs typeface="Michroma"/>
                          <a:sym typeface="Michroma"/>
                        </a:rPr>
                        <a:t>Echantillons</a:t>
                      </a:r>
                      <a:endParaRPr sz="900">
                        <a:solidFill>
                          <a:schemeClr val="dk1"/>
                        </a:solidFill>
                        <a:latin typeface="Michroma"/>
                        <a:ea typeface="Michroma"/>
                        <a:cs typeface="Michroma"/>
                        <a:sym typeface="Michroma"/>
                      </a:endParaRPr>
                    </a:p>
                  </a:txBody>
                  <a:tcPr marT="45700" marB="45700" marR="45700" marL="45700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  <a:latin typeface="Michroma"/>
                          <a:ea typeface="Michroma"/>
                          <a:cs typeface="Michroma"/>
                          <a:sym typeface="Michroma"/>
                        </a:rPr>
                        <a:t>Réussite</a:t>
                      </a:r>
                      <a:endParaRPr sz="900">
                        <a:solidFill>
                          <a:schemeClr val="dk1"/>
                        </a:solidFill>
                        <a:latin typeface="Michroma"/>
                        <a:ea typeface="Michroma"/>
                        <a:cs typeface="Michroma"/>
                        <a:sym typeface="Michroma"/>
                      </a:endParaRPr>
                    </a:p>
                  </a:txBody>
                  <a:tcPr marT="45700" marB="45700" marR="45700" marL="45700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  <a:latin typeface="Michroma"/>
                          <a:ea typeface="Michroma"/>
                          <a:cs typeface="Michroma"/>
                          <a:sym typeface="Michroma"/>
                        </a:rPr>
                        <a:t>Taux de réussite</a:t>
                      </a:r>
                      <a:endParaRPr sz="900">
                        <a:solidFill>
                          <a:schemeClr val="dk1"/>
                        </a:solidFill>
                        <a:latin typeface="Michroma"/>
                        <a:ea typeface="Michroma"/>
                        <a:cs typeface="Michroma"/>
                        <a:sym typeface="Michroma"/>
                      </a:endParaRPr>
                    </a:p>
                  </a:txBody>
                  <a:tcPr marT="45700" marB="45700" marR="45700" marL="45700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38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  <a:latin typeface="Michroma"/>
                          <a:ea typeface="Michroma"/>
                          <a:cs typeface="Michroma"/>
                          <a:sym typeface="Michroma"/>
                        </a:rPr>
                        <a:t>Code 1</a:t>
                      </a:r>
                      <a:endParaRPr sz="900">
                        <a:solidFill>
                          <a:schemeClr val="dk1"/>
                        </a:solidFill>
                        <a:latin typeface="Michroma"/>
                        <a:ea typeface="Michroma"/>
                        <a:cs typeface="Michroma"/>
                        <a:sym typeface="Michroma"/>
                      </a:endParaRPr>
                    </a:p>
                  </a:txBody>
                  <a:tcPr marT="45700" marB="45700" marR="45700" marL="45700" anchor="ctr">
                    <a:lnL cap="flat" cmpd="sng" w="9525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55</a:t>
                      </a:r>
                      <a:endParaRPr sz="10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T="45700" marB="45700" marR="45700" marL="45700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5</a:t>
                      </a:r>
                      <a:endParaRPr sz="10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T="45700" marB="45700" marR="45700" marL="45700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9.1%</a:t>
                      </a:r>
                      <a:endParaRPr sz="10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T="45700" marB="45700" marR="45700" marL="45700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38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  <a:latin typeface="Michroma"/>
                          <a:ea typeface="Michroma"/>
                          <a:cs typeface="Michroma"/>
                          <a:sym typeface="Michroma"/>
                        </a:rPr>
                        <a:t>Code 2</a:t>
                      </a:r>
                      <a:endParaRPr sz="900">
                        <a:solidFill>
                          <a:schemeClr val="dk1"/>
                        </a:solidFill>
                        <a:latin typeface="Michroma"/>
                        <a:ea typeface="Michroma"/>
                        <a:cs typeface="Michroma"/>
                        <a:sym typeface="Michroma"/>
                      </a:endParaRPr>
                    </a:p>
                  </a:txBody>
                  <a:tcPr marT="45700" marB="45700" marR="45700" marL="45700" anchor="ctr">
                    <a:lnL cap="flat" cmpd="sng" w="9525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55</a:t>
                      </a:r>
                      <a:endParaRPr sz="10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T="45700" marB="45700" marR="45700" marL="45700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10</a:t>
                      </a:r>
                      <a:endParaRPr sz="10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T="45700" marB="45700" marR="45700" marL="45700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18%</a:t>
                      </a:r>
                      <a:endParaRPr sz="10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T="45700" marB="45700" marR="45700" marL="45700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38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  <a:latin typeface="Michroma"/>
                          <a:ea typeface="Michroma"/>
                          <a:cs typeface="Michroma"/>
                          <a:sym typeface="Michroma"/>
                        </a:rPr>
                        <a:t>Code 3</a:t>
                      </a:r>
                      <a:endParaRPr sz="900">
                        <a:solidFill>
                          <a:schemeClr val="dk1"/>
                        </a:solidFill>
                        <a:latin typeface="Michroma"/>
                        <a:ea typeface="Michroma"/>
                        <a:cs typeface="Michroma"/>
                        <a:sym typeface="Michroma"/>
                      </a:endParaRPr>
                    </a:p>
                  </a:txBody>
                  <a:tcPr marT="45700" marB="45700" marR="45700" marL="45700" anchor="ctr">
                    <a:lnL cap="flat" cmpd="sng" w="9525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55</a:t>
                      </a:r>
                      <a:endParaRPr sz="10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T="45700" marB="45700" marR="45700" marL="45700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6</a:t>
                      </a:r>
                      <a:endParaRPr sz="10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T="45700" marB="45700" marR="45700" marL="45700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11%</a:t>
                      </a:r>
                      <a:endParaRPr sz="10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T="45700" marB="45700" marR="45700" marL="45700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38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  <a:latin typeface="Michroma"/>
                          <a:ea typeface="Michroma"/>
                          <a:cs typeface="Michroma"/>
                          <a:sym typeface="Michroma"/>
                        </a:rPr>
                        <a:t>Code 4</a:t>
                      </a:r>
                      <a:endParaRPr sz="900">
                        <a:solidFill>
                          <a:schemeClr val="dk1"/>
                        </a:solidFill>
                        <a:latin typeface="Michroma"/>
                        <a:ea typeface="Michroma"/>
                        <a:cs typeface="Michroma"/>
                        <a:sym typeface="Michroma"/>
                      </a:endParaRPr>
                    </a:p>
                  </a:txBody>
                  <a:tcPr marT="45700" marB="45700" marR="45700" marL="45700" anchor="ctr">
                    <a:lnL cap="flat" cmpd="sng" w="9525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55</a:t>
                      </a:r>
                      <a:endParaRPr sz="10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T="45700" marB="45700" marR="45700" marL="45700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21</a:t>
                      </a:r>
                      <a:endParaRPr sz="10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T="45700" marB="45700" marR="45700" marL="45700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38%</a:t>
                      </a:r>
                      <a:endParaRPr sz="10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T="45700" marB="45700" marR="45700" marL="45700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38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  <a:latin typeface="Michroma"/>
                          <a:ea typeface="Michroma"/>
                          <a:cs typeface="Michroma"/>
                          <a:sym typeface="Michroma"/>
                        </a:rPr>
                        <a:t>Code 5</a:t>
                      </a:r>
                      <a:endParaRPr sz="900">
                        <a:solidFill>
                          <a:schemeClr val="dk1"/>
                        </a:solidFill>
                        <a:latin typeface="Michroma"/>
                        <a:ea typeface="Michroma"/>
                        <a:cs typeface="Michroma"/>
                        <a:sym typeface="Michroma"/>
                      </a:endParaRPr>
                    </a:p>
                  </a:txBody>
                  <a:tcPr marT="45700" marB="45700" marR="45700" marL="45700" anchor="ctr">
                    <a:lnL cap="flat" cmpd="sng" w="9525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55</a:t>
                      </a:r>
                      <a:endParaRPr sz="10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T="45700" marB="45700" marR="45700" marL="45700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36</a:t>
                      </a:r>
                      <a:endParaRPr sz="10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T="45700" marB="45700" marR="45700" marL="45700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65%</a:t>
                      </a:r>
                      <a:endParaRPr sz="10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T="45700" marB="45700" marR="45700" marL="45700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38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  <a:latin typeface="Michroma"/>
                          <a:ea typeface="Michroma"/>
                          <a:cs typeface="Michroma"/>
                          <a:sym typeface="Michroma"/>
                        </a:rPr>
                        <a:t>Potentiel facilement atteignable</a:t>
                      </a:r>
                      <a:endParaRPr sz="900">
                        <a:solidFill>
                          <a:schemeClr val="dk1"/>
                        </a:solidFill>
                        <a:latin typeface="Michroma"/>
                        <a:ea typeface="Michroma"/>
                        <a:cs typeface="Michroma"/>
                        <a:sym typeface="Michroma"/>
                      </a:endParaRPr>
                    </a:p>
                  </a:txBody>
                  <a:tcPr marT="45700" marB="45700" marR="45700" marL="45700" anchor="ctr">
                    <a:lnL cap="flat" cmpd="sng" w="9525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55</a:t>
                      </a:r>
                      <a:endParaRPr sz="10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T="45700" marB="45700" marR="45700" marL="45700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40</a:t>
                      </a:r>
                      <a:endParaRPr sz="10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T="45700" marB="45700" marR="45700" marL="45700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73%</a:t>
                      </a:r>
                      <a:endParaRPr sz="10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T="45700" marB="45700" marR="45700" marL="45700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38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  <a:latin typeface="Michroma"/>
                          <a:ea typeface="Michroma"/>
                          <a:cs typeface="Michroma"/>
                          <a:sym typeface="Michroma"/>
                        </a:rPr>
                        <a:t>Potentiel difficilement atteignable</a:t>
                      </a:r>
                      <a:endParaRPr sz="900">
                        <a:solidFill>
                          <a:schemeClr val="dk1"/>
                        </a:solidFill>
                        <a:latin typeface="Michroma"/>
                        <a:ea typeface="Michroma"/>
                        <a:cs typeface="Michroma"/>
                        <a:sym typeface="Michroma"/>
                      </a:endParaRPr>
                    </a:p>
                  </a:txBody>
                  <a:tcPr marT="45700" marB="45700" marR="45700" marL="45700" anchor="ctr">
                    <a:lnL cap="flat" cmpd="sng" w="9525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55</a:t>
                      </a:r>
                      <a:endParaRPr sz="10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T="45700" marB="45700" marR="45700" marL="45700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53</a:t>
                      </a:r>
                      <a:endParaRPr sz="10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T="45700" marB="45700" marR="45700" marL="45700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96%</a:t>
                      </a:r>
                      <a:endParaRPr sz="10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T="45700" marB="45700" marR="45700" marL="45700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7" name="Shape 2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8" name="Google Shape;2348;p4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Création de la solution web</a:t>
            </a:r>
            <a:endParaRPr/>
          </a:p>
        </p:txBody>
      </p:sp>
      <p:sp>
        <p:nvSpPr>
          <p:cNvPr id="2349" name="Google Shape;2349;p40"/>
          <p:cNvSpPr txBox="1"/>
          <p:nvPr>
            <p:ph idx="4294967295" type="subTitle"/>
          </p:nvPr>
        </p:nvSpPr>
        <p:spPr>
          <a:xfrm>
            <a:off x="92124" y="1476725"/>
            <a:ext cx="2995500" cy="4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D9D9D9"/>
                </a:solidFill>
              </a:rPr>
              <a:t>Framework</a:t>
            </a:r>
            <a:endParaRPr b="1"/>
          </a:p>
        </p:txBody>
      </p:sp>
      <p:sp>
        <p:nvSpPr>
          <p:cNvPr id="2350" name="Google Shape;2350;p40"/>
          <p:cNvSpPr txBox="1"/>
          <p:nvPr>
            <p:ph idx="4294967295" type="subTitle"/>
          </p:nvPr>
        </p:nvSpPr>
        <p:spPr>
          <a:xfrm>
            <a:off x="3133761" y="1476725"/>
            <a:ext cx="2698500" cy="4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D9D9D9"/>
                </a:solidFill>
              </a:rPr>
              <a:t>Construction</a:t>
            </a:r>
            <a:endParaRPr b="1"/>
          </a:p>
        </p:txBody>
      </p:sp>
      <p:sp>
        <p:nvSpPr>
          <p:cNvPr id="2351" name="Google Shape;2351;p40"/>
          <p:cNvSpPr txBox="1"/>
          <p:nvPr>
            <p:ph idx="4294967295" type="subTitle"/>
          </p:nvPr>
        </p:nvSpPr>
        <p:spPr>
          <a:xfrm>
            <a:off x="258036" y="2150775"/>
            <a:ext cx="2933100" cy="166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u="sng">
                <a:solidFill>
                  <a:srgbClr val="D9D9D9"/>
                </a:solidFill>
              </a:rPr>
              <a:t>Streamlit</a:t>
            </a:r>
            <a:endParaRPr sz="1500" u="sng">
              <a:solidFill>
                <a:srgbClr val="D9D9D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D9D9D9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200"/>
              <a:buChar char="-"/>
            </a:pPr>
            <a:r>
              <a:rPr lang="en">
                <a:solidFill>
                  <a:srgbClr val="D9D9D9"/>
                </a:solidFill>
              </a:rPr>
              <a:t>Open-source</a:t>
            </a:r>
            <a:endParaRPr>
              <a:solidFill>
                <a:srgbClr val="D9D9D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D9D9D9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200"/>
              <a:buChar char="-"/>
            </a:pPr>
            <a:r>
              <a:rPr lang="en">
                <a:solidFill>
                  <a:srgbClr val="D9D9D9"/>
                </a:solidFill>
              </a:rPr>
              <a:t>Python</a:t>
            </a:r>
            <a:endParaRPr>
              <a:solidFill>
                <a:srgbClr val="D9D9D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D9D9D9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200"/>
              <a:buChar char="-"/>
            </a:pPr>
            <a:r>
              <a:rPr lang="en">
                <a:solidFill>
                  <a:srgbClr val="D9D9D9"/>
                </a:solidFill>
              </a:rPr>
              <a:t>Simple &amp; Rapide</a:t>
            </a:r>
            <a:endParaRPr>
              <a:solidFill>
                <a:srgbClr val="D9D9D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D9D9D9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200"/>
              <a:buChar char="-"/>
            </a:pPr>
            <a:r>
              <a:rPr lang="en">
                <a:solidFill>
                  <a:srgbClr val="D9D9D9"/>
                </a:solidFill>
              </a:rPr>
              <a:t>Solution idéale à petite échelle</a:t>
            </a:r>
            <a:endParaRPr>
              <a:solidFill>
                <a:srgbClr val="D9D9D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D9D9D9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200"/>
              <a:buChar char="-"/>
            </a:pPr>
            <a:r>
              <a:rPr lang="en">
                <a:solidFill>
                  <a:srgbClr val="D9D9D9"/>
                </a:solidFill>
              </a:rPr>
              <a:t>Personnalisation limitée</a:t>
            </a:r>
            <a:endParaRPr>
              <a:solidFill>
                <a:srgbClr val="D9D9D9"/>
              </a:solidFill>
            </a:endParaRPr>
          </a:p>
        </p:txBody>
      </p:sp>
      <p:sp>
        <p:nvSpPr>
          <p:cNvPr id="2352" name="Google Shape;2352;p40"/>
          <p:cNvSpPr txBox="1"/>
          <p:nvPr>
            <p:ph idx="4294967295" type="subTitle"/>
          </p:nvPr>
        </p:nvSpPr>
        <p:spPr>
          <a:xfrm>
            <a:off x="2973187" y="2150775"/>
            <a:ext cx="2933100" cy="166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Adaptation du script Python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Création de l’interface utilisateur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Intégration</a:t>
            </a:r>
            <a:r>
              <a:rPr lang="en"/>
              <a:t> des fonctionnalités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Interactivité avec le fichier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Analyse et présentation des résultats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Gestion des erreurs </a:t>
            </a:r>
            <a:endParaRPr/>
          </a:p>
        </p:txBody>
      </p:sp>
      <p:sp>
        <p:nvSpPr>
          <p:cNvPr id="2353" name="Google Shape;2353;p40"/>
          <p:cNvSpPr txBox="1"/>
          <p:nvPr>
            <p:ph idx="4294967295" type="subTitle"/>
          </p:nvPr>
        </p:nvSpPr>
        <p:spPr>
          <a:xfrm>
            <a:off x="6000288" y="2150775"/>
            <a:ext cx="3051600" cy="166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u="sng"/>
              <a:t>En un clic !</a:t>
            </a:r>
            <a:endParaRPr sz="1500" u="sng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“streamlit run nomDuFichier.py”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Local URL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Network URL</a:t>
            </a:r>
            <a:endParaRPr/>
          </a:p>
        </p:txBody>
      </p:sp>
      <p:sp>
        <p:nvSpPr>
          <p:cNvPr id="2354" name="Google Shape;2354;p40"/>
          <p:cNvSpPr txBox="1"/>
          <p:nvPr>
            <p:ph idx="4294967295" type="subTitle"/>
          </p:nvPr>
        </p:nvSpPr>
        <p:spPr>
          <a:xfrm>
            <a:off x="6203280" y="1476725"/>
            <a:ext cx="2421600" cy="4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D9D9D9"/>
                </a:solidFill>
              </a:rPr>
              <a:t>Déploiement</a:t>
            </a:r>
            <a:endParaRPr b="1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8" name="Shape 2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9" name="Google Shape;2359;p41"/>
          <p:cNvSpPr txBox="1"/>
          <p:nvPr>
            <p:ph type="title"/>
          </p:nvPr>
        </p:nvSpPr>
        <p:spPr>
          <a:xfrm>
            <a:off x="1267300" y="2416650"/>
            <a:ext cx="6609300" cy="9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Difficultés</a:t>
            </a:r>
            <a:endParaRPr/>
          </a:p>
        </p:txBody>
      </p:sp>
      <p:sp>
        <p:nvSpPr>
          <p:cNvPr id="2360" name="Google Shape;2360;p41"/>
          <p:cNvSpPr txBox="1"/>
          <p:nvPr>
            <p:ph idx="2" type="title"/>
          </p:nvPr>
        </p:nvSpPr>
        <p:spPr>
          <a:xfrm>
            <a:off x="3676350" y="1498650"/>
            <a:ext cx="17913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grpSp>
        <p:nvGrpSpPr>
          <p:cNvPr id="2361" name="Google Shape;2361;p41"/>
          <p:cNvGrpSpPr/>
          <p:nvPr/>
        </p:nvGrpSpPr>
        <p:grpSpPr>
          <a:xfrm flipH="1" rot="10800000">
            <a:off x="6949534" y="1387249"/>
            <a:ext cx="3300415" cy="543321"/>
            <a:chOff x="5348025" y="3359050"/>
            <a:chExt cx="2031775" cy="334475"/>
          </a:xfrm>
        </p:grpSpPr>
        <p:grpSp>
          <p:nvGrpSpPr>
            <p:cNvPr id="2362" name="Google Shape;2362;p41"/>
            <p:cNvGrpSpPr/>
            <p:nvPr/>
          </p:nvGrpSpPr>
          <p:grpSpPr>
            <a:xfrm>
              <a:off x="5348025" y="3359050"/>
              <a:ext cx="2031775" cy="334475"/>
              <a:chOff x="5348025" y="3359050"/>
              <a:chExt cx="2031775" cy="334475"/>
            </a:xfrm>
          </p:grpSpPr>
          <p:sp>
            <p:nvSpPr>
              <p:cNvPr id="2363" name="Google Shape;2363;p41"/>
              <p:cNvSpPr/>
              <p:nvPr/>
            </p:nvSpPr>
            <p:spPr>
              <a:xfrm>
                <a:off x="5526700" y="3359050"/>
                <a:ext cx="1826325" cy="265725"/>
              </a:xfrm>
              <a:custGeom>
                <a:rect b="b" l="l" r="r" t="t"/>
                <a:pathLst>
                  <a:path extrusionOk="0" h="10629" w="73053">
                    <a:moveTo>
                      <a:pt x="61877" y="1"/>
                    </a:moveTo>
                    <a:lnTo>
                      <a:pt x="61877" y="10294"/>
                    </a:lnTo>
                    <a:lnTo>
                      <a:pt x="1" y="10294"/>
                    </a:lnTo>
                    <a:lnTo>
                      <a:pt x="1" y="10628"/>
                    </a:lnTo>
                    <a:lnTo>
                      <a:pt x="62211" y="10628"/>
                    </a:lnTo>
                    <a:lnTo>
                      <a:pt x="62211" y="335"/>
                    </a:lnTo>
                    <a:lnTo>
                      <a:pt x="73052" y="335"/>
                    </a:lnTo>
                    <a:lnTo>
                      <a:pt x="7305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4" name="Google Shape;2364;p41"/>
              <p:cNvSpPr/>
              <p:nvPr/>
            </p:nvSpPr>
            <p:spPr>
              <a:xfrm>
                <a:off x="5348025" y="3461525"/>
                <a:ext cx="2031775" cy="232000"/>
              </a:xfrm>
              <a:custGeom>
                <a:rect b="b" l="l" r="r" t="t"/>
                <a:pathLst>
                  <a:path extrusionOk="0" h="9280" w="81271">
                    <a:moveTo>
                      <a:pt x="696" y="1"/>
                    </a:moveTo>
                    <a:cubicBezTo>
                      <a:pt x="313" y="1"/>
                      <a:pt x="0" y="311"/>
                      <a:pt x="0" y="697"/>
                    </a:cubicBezTo>
                    <a:cubicBezTo>
                      <a:pt x="0" y="1082"/>
                      <a:pt x="311" y="1395"/>
                      <a:pt x="696" y="1395"/>
                    </a:cubicBezTo>
                    <a:cubicBezTo>
                      <a:pt x="1042" y="1395"/>
                      <a:pt x="1327" y="1142"/>
                      <a:pt x="1382" y="809"/>
                    </a:cubicBezTo>
                    <a:lnTo>
                      <a:pt x="16024" y="809"/>
                    </a:lnTo>
                    <a:lnTo>
                      <a:pt x="16024" y="9280"/>
                    </a:lnTo>
                    <a:lnTo>
                      <a:pt x="58707" y="9280"/>
                    </a:lnTo>
                    <a:lnTo>
                      <a:pt x="58707" y="2419"/>
                    </a:lnTo>
                    <a:lnTo>
                      <a:pt x="81271" y="2419"/>
                    </a:lnTo>
                    <a:lnTo>
                      <a:pt x="81271" y="2085"/>
                    </a:lnTo>
                    <a:lnTo>
                      <a:pt x="58375" y="2085"/>
                    </a:lnTo>
                    <a:lnTo>
                      <a:pt x="58375" y="8947"/>
                    </a:lnTo>
                    <a:lnTo>
                      <a:pt x="16356" y="8947"/>
                    </a:lnTo>
                    <a:lnTo>
                      <a:pt x="16356" y="477"/>
                    </a:lnTo>
                    <a:lnTo>
                      <a:pt x="1355" y="477"/>
                    </a:lnTo>
                    <a:cubicBezTo>
                      <a:pt x="1262" y="200"/>
                      <a:pt x="1005" y="1"/>
                      <a:pt x="69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365" name="Google Shape;2365;p41"/>
            <p:cNvSpPr/>
            <p:nvPr/>
          </p:nvSpPr>
          <p:spPr>
            <a:xfrm>
              <a:off x="5487425" y="3599500"/>
              <a:ext cx="44050" cy="44050"/>
            </a:xfrm>
            <a:custGeom>
              <a:rect b="b" l="l" r="r" t="t"/>
              <a:pathLst>
                <a:path extrusionOk="0" h="1762" w="1762">
                  <a:moveTo>
                    <a:pt x="880" y="0"/>
                  </a:moveTo>
                  <a:cubicBezTo>
                    <a:pt x="394" y="0"/>
                    <a:pt x="0" y="393"/>
                    <a:pt x="0" y="880"/>
                  </a:cubicBezTo>
                  <a:cubicBezTo>
                    <a:pt x="0" y="1366"/>
                    <a:pt x="394" y="1762"/>
                    <a:pt x="880" y="1762"/>
                  </a:cubicBezTo>
                  <a:cubicBezTo>
                    <a:pt x="1366" y="1762"/>
                    <a:pt x="1762" y="1366"/>
                    <a:pt x="1762" y="880"/>
                  </a:cubicBezTo>
                  <a:cubicBezTo>
                    <a:pt x="1762" y="393"/>
                    <a:pt x="1366" y="0"/>
                    <a:pt x="8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66" name="Google Shape;2366;p41"/>
          <p:cNvGrpSpPr/>
          <p:nvPr/>
        </p:nvGrpSpPr>
        <p:grpSpPr>
          <a:xfrm>
            <a:off x="1470775" y="861075"/>
            <a:ext cx="6471247" cy="3090609"/>
            <a:chOff x="1470775" y="861075"/>
            <a:chExt cx="6471247" cy="3090609"/>
          </a:xfrm>
        </p:grpSpPr>
        <p:sp>
          <p:nvSpPr>
            <p:cNvPr id="2367" name="Google Shape;2367;p41"/>
            <p:cNvSpPr/>
            <p:nvPr/>
          </p:nvSpPr>
          <p:spPr>
            <a:xfrm flipH="1" rot="10800000">
              <a:off x="1470775" y="1718126"/>
              <a:ext cx="65338" cy="65338"/>
            </a:xfrm>
            <a:custGeom>
              <a:rect b="b" l="l" r="r" t="t"/>
              <a:pathLst>
                <a:path extrusionOk="0" h="2552" w="2552">
                  <a:moveTo>
                    <a:pt x="0" y="1"/>
                  </a:moveTo>
                  <a:lnTo>
                    <a:pt x="0" y="2551"/>
                  </a:lnTo>
                  <a:lnTo>
                    <a:pt x="2551" y="2551"/>
                  </a:lnTo>
                  <a:lnTo>
                    <a:pt x="2551" y="1"/>
                  </a:lnTo>
                  <a:close/>
                </a:path>
              </a:pathLst>
            </a:custGeom>
            <a:solidFill>
              <a:srgbClr val="08FF9D">
                <a:alpha val="43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8" name="Google Shape;2368;p41"/>
            <p:cNvSpPr/>
            <p:nvPr/>
          </p:nvSpPr>
          <p:spPr>
            <a:xfrm flipH="1" rot="10800000">
              <a:off x="7876710" y="2319946"/>
              <a:ext cx="65312" cy="65338"/>
            </a:xfrm>
            <a:custGeom>
              <a:rect b="b" l="l" r="r" t="t"/>
              <a:pathLst>
                <a:path extrusionOk="0" h="2552" w="2551">
                  <a:moveTo>
                    <a:pt x="0" y="1"/>
                  </a:moveTo>
                  <a:lnTo>
                    <a:pt x="0" y="2551"/>
                  </a:lnTo>
                  <a:lnTo>
                    <a:pt x="2551" y="2551"/>
                  </a:lnTo>
                  <a:lnTo>
                    <a:pt x="2551" y="1"/>
                  </a:lnTo>
                  <a:close/>
                </a:path>
              </a:pathLst>
            </a:custGeom>
            <a:solidFill>
              <a:srgbClr val="08FF9D">
                <a:alpha val="43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9" name="Google Shape;2369;p41"/>
            <p:cNvSpPr/>
            <p:nvPr/>
          </p:nvSpPr>
          <p:spPr>
            <a:xfrm flipH="1" rot="10800000">
              <a:off x="7834830" y="3918094"/>
              <a:ext cx="33642" cy="33590"/>
            </a:xfrm>
            <a:custGeom>
              <a:rect b="b" l="l" r="r" t="t"/>
              <a:pathLst>
                <a:path extrusionOk="0" h="1312" w="1314">
                  <a:moveTo>
                    <a:pt x="0" y="0"/>
                  </a:moveTo>
                  <a:lnTo>
                    <a:pt x="0" y="1311"/>
                  </a:lnTo>
                  <a:lnTo>
                    <a:pt x="1313" y="1311"/>
                  </a:lnTo>
                  <a:lnTo>
                    <a:pt x="1313" y="0"/>
                  </a:lnTo>
                  <a:close/>
                </a:path>
              </a:pathLst>
            </a:custGeom>
            <a:solidFill>
              <a:srgbClr val="08FF9D">
                <a:alpha val="43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0" name="Google Shape;2370;p41"/>
            <p:cNvSpPr/>
            <p:nvPr/>
          </p:nvSpPr>
          <p:spPr>
            <a:xfrm flipH="1" rot="10800000">
              <a:off x="5154002" y="861075"/>
              <a:ext cx="33590" cy="33590"/>
            </a:xfrm>
            <a:custGeom>
              <a:rect b="b" l="l" r="r" t="t"/>
              <a:pathLst>
                <a:path extrusionOk="0" h="1312" w="1312">
                  <a:moveTo>
                    <a:pt x="1" y="1"/>
                  </a:moveTo>
                  <a:lnTo>
                    <a:pt x="1" y="1312"/>
                  </a:lnTo>
                  <a:lnTo>
                    <a:pt x="1312" y="1312"/>
                  </a:lnTo>
                  <a:lnTo>
                    <a:pt x="1312" y="1"/>
                  </a:lnTo>
                  <a:close/>
                </a:path>
              </a:pathLst>
            </a:custGeom>
            <a:solidFill>
              <a:srgbClr val="08FF9D">
                <a:alpha val="43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71" name="Google Shape;2371;p41"/>
          <p:cNvGrpSpPr/>
          <p:nvPr/>
        </p:nvGrpSpPr>
        <p:grpSpPr>
          <a:xfrm flipH="1">
            <a:off x="4333800" y="4240481"/>
            <a:ext cx="476400" cy="253800"/>
            <a:chOff x="2781725" y="285750"/>
            <a:chExt cx="476400" cy="253800"/>
          </a:xfrm>
        </p:grpSpPr>
        <p:sp>
          <p:nvSpPr>
            <p:cNvPr id="2372" name="Google Shape;2372;p41"/>
            <p:cNvSpPr/>
            <p:nvPr/>
          </p:nvSpPr>
          <p:spPr>
            <a:xfrm>
              <a:off x="2781725" y="285750"/>
              <a:ext cx="476400" cy="253800"/>
            </a:xfrm>
            <a:prstGeom prst="wedgeRectCallout">
              <a:avLst>
                <a:gd fmla="val -18188" name="adj1"/>
                <a:gd fmla="val 86476" name="adj2"/>
              </a:avLst>
            </a:prstGeom>
            <a:noFill/>
            <a:ln cap="flat" cmpd="sng" w="2857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373" name="Google Shape;2373;p41"/>
            <p:cNvGrpSpPr/>
            <p:nvPr/>
          </p:nvGrpSpPr>
          <p:grpSpPr>
            <a:xfrm>
              <a:off x="2881527" y="381562"/>
              <a:ext cx="276778" cy="62175"/>
              <a:chOff x="4508201" y="1661332"/>
              <a:chExt cx="1965756" cy="441583"/>
            </a:xfrm>
          </p:grpSpPr>
          <p:sp>
            <p:nvSpPr>
              <p:cNvPr id="2374" name="Google Shape;2374;p41"/>
              <p:cNvSpPr/>
              <p:nvPr/>
            </p:nvSpPr>
            <p:spPr>
              <a:xfrm>
                <a:off x="4508201" y="1661332"/>
                <a:ext cx="441583" cy="441583"/>
              </a:xfrm>
              <a:custGeom>
                <a:rect b="b" l="l" r="r" t="t"/>
                <a:pathLst>
                  <a:path extrusionOk="0" h="20943" w="20943">
                    <a:moveTo>
                      <a:pt x="19857" y="12255"/>
                    </a:moveTo>
                    <a:cubicBezTo>
                      <a:pt x="18926" y="17530"/>
                      <a:pt x="13807" y="20943"/>
                      <a:pt x="8688" y="19857"/>
                    </a:cubicBezTo>
                    <a:cubicBezTo>
                      <a:pt x="3413" y="18926"/>
                      <a:pt x="0" y="13962"/>
                      <a:pt x="931" y="8687"/>
                    </a:cubicBezTo>
                    <a:cubicBezTo>
                      <a:pt x="1862" y="3413"/>
                      <a:pt x="6981" y="0"/>
                      <a:pt x="12256" y="931"/>
                    </a:cubicBezTo>
                    <a:cubicBezTo>
                      <a:pt x="17375" y="2017"/>
                      <a:pt x="20943" y="6981"/>
                      <a:pt x="19857" y="1225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5" name="Google Shape;2375;p41"/>
              <p:cNvSpPr/>
              <p:nvPr/>
            </p:nvSpPr>
            <p:spPr>
              <a:xfrm>
                <a:off x="5270277" y="1661332"/>
                <a:ext cx="441604" cy="441583"/>
              </a:xfrm>
              <a:custGeom>
                <a:rect b="b" l="l" r="r" t="t"/>
                <a:pathLst>
                  <a:path extrusionOk="0" h="20943" w="20944">
                    <a:moveTo>
                      <a:pt x="20012" y="12255"/>
                    </a:moveTo>
                    <a:cubicBezTo>
                      <a:pt x="18927" y="17530"/>
                      <a:pt x="13962" y="20943"/>
                      <a:pt x="8688" y="19857"/>
                    </a:cubicBezTo>
                    <a:cubicBezTo>
                      <a:pt x="3414" y="18926"/>
                      <a:pt x="1" y="13962"/>
                      <a:pt x="931" y="8687"/>
                    </a:cubicBezTo>
                    <a:cubicBezTo>
                      <a:pt x="2017" y="3413"/>
                      <a:pt x="6982" y="0"/>
                      <a:pt x="12256" y="931"/>
                    </a:cubicBezTo>
                    <a:cubicBezTo>
                      <a:pt x="17530" y="2017"/>
                      <a:pt x="20943" y="6981"/>
                      <a:pt x="20012" y="1225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6" name="Google Shape;2376;p41"/>
              <p:cNvSpPr/>
              <p:nvPr/>
            </p:nvSpPr>
            <p:spPr>
              <a:xfrm>
                <a:off x="6032373" y="1661332"/>
                <a:ext cx="441583" cy="441583"/>
              </a:xfrm>
              <a:custGeom>
                <a:rect b="b" l="l" r="r" t="t"/>
                <a:pathLst>
                  <a:path extrusionOk="0" h="20943" w="20943">
                    <a:moveTo>
                      <a:pt x="20012" y="12255"/>
                    </a:moveTo>
                    <a:cubicBezTo>
                      <a:pt x="19081" y="17530"/>
                      <a:pt x="13962" y="20943"/>
                      <a:pt x="8687" y="19857"/>
                    </a:cubicBezTo>
                    <a:cubicBezTo>
                      <a:pt x="3568" y="18926"/>
                      <a:pt x="0" y="13962"/>
                      <a:pt x="1086" y="8687"/>
                    </a:cubicBezTo>
                    <a:cubicBezTo>
                      <a:pt x="2017" y="3413"/>
                      <a:pt x="7136" y="0"/>
                      <a:pt x="12255" y="931"/>
                    </a:cubicBezTo>
                    <a:cubicBezTo>
                      <a:pt x="17530" y="2017"/>
                      <a:pt x="20943" y="6981"/>
                      <a:pt x="20012" y="1225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0" name="Shape 2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1" name="Google Shape;2381;p4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Problème rencontrés</a:t>
            </a:r>
            <a:endParaRPr/>
          </a:p>
        </p:txBody>
      </p:sp>
      <p:sp>
        <p:nvSpPr>
          <p:cNvPr id="2382" name="Google Shape;2382;p42"/>
          <p:cNvSpPr txBox="1"/>
          <p:nvPr>
            <p:ph idx="4294967295" type="title"/>
          </p:nvPr>
        </p:nvSpPr>
        <p:spPr>
          <a:xfrm>
            <a:off x="5953789" y="4040747"/>
            <a:ext cx="2208300" cy="461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800"/>
              <a:t>Compositions</a:t>
            </a:r>
            <a:endParaRPr b="0" sz="1800"/>
          </a:p>
        </p:txBody>
      </p:sp>
      <p:sp>
        <p:nvSpPr>
          <p:cNvPr id="2383" name="Google Shape;2383;p42"/>
          <p:cNvSpPr txBox="1"/>
          <p:nvPr>
            <p:ph idx="4294967295" type="subTitle"/>
          </p:nvPr>
        </p:nvSpPr>
        <p:spPr>
          <a:xfrm>
            <a:off x="5953789" y="4350037"/>
            <a:ext cx="2208300" cy="3693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Autres objets sur la photo</a:t>
            </a:r>
            <a:endParaRPr/>
          </a:p>
        </p:txBody>
      </p:sp>
      <p:sp>
        <p:nvSpPr>
          <p:cNvPr id="2384" name="Google Shape;2384;p42"/>
          <p:cNvSpPr txBox="1"/>
          <p:nvPr>
            <p:ph idx="4294967295" type="title"/>
          </p:nvPr>
        </p:nvSpPr>
        <p:spPr>
          <a:xfrm>
            <a:off x="5953789" y="2769367"/>
            <a:ext cx="2208300" cy="461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800"/>
              <a:t>Obstructions</a:t>
            </a:r>
            <a:endParaRPr b="0" sz="1800"/>
          </a:p>
        </p:txBody>
      </p:sp>
      <p:sp>
        <p:nvSpPr>
          <p:cNvPr id="2385" name="Google Shape;2385;p42"/>
          <p:cNvSpPr txBox="1"/>
          <p:nvPr>
            <p:ph idx="4294967295" type="subTitle"/>
          </p:nvPr>
        </p:nvSpPr>
        <p:spPr>
          <a:xfrm>
            <a:off x="5953789" y="3078682"/>
            <a:ext cx="2208300" cy="3693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en verre par dessus, Flash apparent, Reçu plié et/ou froissé</a:t>
            </a:r>
            <a:endParaRPr/>
          </a:p>
        </p:txBody>
      </p:sp>
      <p:sp>
        <p:nvSpPr>
          <p:cNvPr id="2386" name="Google Shape;2386;p42"/>
          <p:cNvSpPr txBox="1"/>
          <p:nvPr>
            <p:ph idx="4294967295" type="title"/>
          </p:nvPr>
        </p:nvSpPr>
        <p:spPr>
          <a:xfrm>
            <a:off x="5628450" y="1464400"/>
            <a:ext cx="2859000" cy="461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800"/>
              <a:t>Qualité de l’image</a:t>
            </a:r>
            <a:endParaRPr b="0" sz="1800"/>
          </a:p>
        </p:txBody>
      </p:sp>
      <p:sp>
        <p:nvSpPr>
          <p:cNvPr id="2387" name="Google Shape;2387;p42"/>
          <p:cNvSpPr txBox="1"/>
          <p:nvPr>
            <p:ph idx="4294967295" type="subTitle"/>
          </p:nvPr>
        </p:nvSpPr>
        <p:spPr>
          <a:xfrm>
            <a:off x="5953789" y="1773702"/>
            <a:ext cx="2208300" cy="3693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 images floues et/ou avec une mauvaise définition</a:t>
            </a:r>
            <a:endParaRPr/>
          </a:p>
        </p:txBody>
      </p:sp>
      <p:sp>
        <p:nvSpPr>
          <p:cNvPr id="2388" name="Google Shape;2388;p42"/>
          <p:cNvSpPr/>
          <p:nvPr/>
        </p:nvSpPr>
        <p:spPr>
          <a:xfrm>
            <a:off x="6966298" y="1281063"/>
            <a:ext cx="183300" cy="183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9" name="Google Shape;2389;p42"/>
          <p:cNvSpPr/>
          <p:nvPr/>
        </p:nvSpPr>
        <p:spPr>
          <a:xfrm>
            <a:off x="6966298" y="2595455"/>
            <a:ext cx="183300" cy="183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0" name="Google Shape;2390;p42"/>
          <p:cNvSpPr/>
          <p:nvPr/>
        </p:nvSpPr>
        <p:spPr>
          <a:xfrm>
            <a:off x="6966298" y="3857447"/>
            <a:ext cx="183300" cy="183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91" name="Google Shape;2391;p42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5323650" cy="32917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5" name="Shape 2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6" name="Google Shape;2396;p4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Autres problèmes</a:t>
            </a:r>
            <a:endParaRPr/>
          </a:p>
        </p:txBody>
      </p:sp>
      <p:sp>
        <p:nvSpPr>
          <p:cNvPr id="2397" name="Google Shape;2397;p43"/>
          <p:cNvSpPr txBox="1"/>
          <p:nvPr/>
        </p:nvSpPr>
        <p:spPr>
          <a:xfrm>
            <a:off x="688800" y="1415025"/>
            <a:ext cx="7704000" cy="318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pace Grotesk"/>
              <a:buChar char="-"/>
            </a:pPr>
            <a:r>
              <a:rPr lang="en" sz="20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Reconnaissance de texte FR</a:t>
            </a:r>
            <a:endParaRPr sz="200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pace Grotesk"/>
              <a:buChar char="-"/>
            </a:pPr>
            <a:r>
              <a:rPr lang="en" sz="20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OpenCV contours strictes</a:t>
            </a:r>
            <a:endParaRPr sz="200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pace Grotesk"/>
              <a:buChar char="-"/>
            </a:pPr>
            <a:r>
              <a:rPr lang="en" sz="20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Detection anglaise</a:t>
            </a:r>
            <a:endParaRPr sz="200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pace Grotesk"/>
              <a:buChar char="-"/>
            </a:pPr>
            <a:r>
              <a:rPr lang="en" sz="20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Beaucoup de regex</a:t>
            </a:r>
            <a:endParaRPr sz="200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pace Grotesk"/>
              <a:buChar char="-"/>
            </a:pPr>
            <a:r>
              <a:rPr lang="en" sz="20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Analyse au cas par cas</a:t>
            </a:r>
            <a:endParaRPr sz="200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2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9D9D9"/>
                </a:solidFill>
              </a:rPr>
              <a:t>Sommaire</a:t>
            </a:r>
            <a:endParaRPr/>
          </a:p>
        </p:txBody>
      </p:sp>
      <p:sp>
        <p:nvSpPr>
          <p:cNvPr id="570" name="Google Shape;570;p26"/>
          <p:cNvSpPr txBox="1"/>
          <p:nvPr>
            <p:ph idx="2" type="title"/>
          </p:nvPr>
        </p:nvSpPr>
        <p:spPr>
          <a:xfrm>
            <a:off x="1522175" y="1501013"/>
            <a:ext cx="10059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571" name="Google Shape;571;p26"/>
          <p:cNvSpPr txBox="1"/>
          <p:nvPr>
            <p:ph idx="3" type="title"/>
          </p:nvPr>
        </p:nvSpPr>
        <p:spPr>
          <a:xfrm>
            <a:off x="1522325" y="2934438"/>
            <a:ext cx="10056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572" name="Google Shape;572;p26"/>
          <p:cNvSpPr txBox="1"/>
          <p:nvPr>
            <p:ph idx="4" type="title"/>
          </p:nvPr>
        </p:nvSpPr>
        <p:spPr>
          <a:xfrm>
            <a:off x="4069050" y="1501021"/>
            <a:ext cx="10059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573" name="Google Shape;573;p26"/>
          <p:cNvSpPr txBox="1"/>
          <p:nvPr>
            <p:ph idx="5" type="title"/>
          </p:nvPr>
        </p:nvSpPr>
        <p:spPr>
          <a:xfrm>
            <a:off x="4069050" y="2934429"/>
            <a:ext cx="10059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574" name="Google Shape;574;p26"/>
          <p:cNvSpPr txBox="1"/>
          <p:nvPr>
            <p:ph idx="6" type="title"/>
          </p:nvPr>
        </p:nvSpPr>
        <p:spPr>
          <a:xfrm>
            <a:off x="6615925" y="1501021"/>
            <a:ext cx="10059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575" name="Google Shape;575;p26"/>
          <p:cNvSpPr txBox="1"/>
          <p:nvPr>
            <p:ph idx="7" type="title"/>
          </p:nvPr>
        </p:nvSpPr>
        <p:spPr>
          <a:xfrm>
            <a:off x="6615925" y="2934429"/>
            <a:ext cx="10059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576" name="Google Shape;576;p26"/>
          <p:cNvSpPr txBox="1"/>
          <p:nvPr>
            <p:ph idx="1" type="subTitle"/>
          </p:nvPr>
        </p:nvSpPr>
        <p:spPr>
          <a:xfrm>
            <a:off x="872375" y="1948613"/>
            <a:ext cx="2305500" cy="7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577" name="Google Shape;577;p26"/>
          <p:cNvSpPr txBox="1"/>
          <p:nvPr>
            <p:ph idx="8" type="subTitle"/>
          </p:nvPr>
        </p:nvSpPr>
        <p:spPr>
          <a:xfrm>
            <a:off x="3419250" y="1948613"/>
            <a:ext cx="2305500" cy="7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9D9D9"/>
                </a:solidFill>
              </a:rPr>
              <a:t>Opportunité sur le marché</a:t>
            </a:r>
            <a:endParaRPr/>
          </a:p>
        </p:txBody>
      </p:sp>
      <p:sp>
        <p:nvSpPr>
          <p:cNvPr id="578" name="Google Shape;578;p26"/>
          <p:cNvSpPr txBox="1"/>
          <p:nvPr>
            <p:ph idx="9" type="subTitle"/>
          </p:nvPr>
        </p:nvSpPr>
        <p:spPr>
          <a:xfrm>
            <a:off x="5966125" y="1948613"/>
            <a:ext cx="2305500" cy="7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Solutions </a:t>
            </a:r>
            <a:endParaRPr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&amp; Efficacité</a:t>
            </a:r>
            <a:endParaRPr/>
          </a:p>
        </p:txBody>
      </p:sp>
      <p:sp>
        <p:nvSpPr>
          <p:cNvPr id="579" name="Google Shape;579;p26"/>
          <p:cNvSpPr txBox="1"/>
          <p:nvPr>
            <p:ph idx="13" type="subTitle"/>
          </p:nvPr>
        </p:nvSpPr>
        <p:spPr>
          <a:xfrm>
            <a:off x="739075" y="3382050"/>
            <a:ext cx="2572200" cy="7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Problèmes rencontrés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D9D9D9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0" name="Google Shape;580;p26"/>
          <p:cNvSpPr txBox="1"/>
          <p:nvPr>
            <p:ph idx="14" type="subTitle"/>
          </p:nvPr>
        </p:nvSpPr>
        <p:spPr>
          <a:xfrm>
            <a:off x="3177875" y="3382050"/>
            <a:ext cx="2813400" cy="7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9D9D9"/>
                </a:solidFill>
              </a:rPr>
              <a:t>D</a:t>
            </a:r>
            <a:r>
              <a:rPr lang="en">
                <a:solidFill>
                  <a:srgbClr val="D9D9D9"/>
                </a:solidFill>
              </a:rPr>
              <a:t>e</a:t>
            </a:r>
            <a:r>
              <a:rPr lang="en">
                <a:solidFill>
                  <a:srgbClr val="D9D9D9"/>
                </a:solidFill>
              </a:rPr>
              <a:t>monstration</a:t>
            </a:r>
            <a:endParaRPr/>
          </a:p>
        </p:txBody>
      </p:sp>
      <p:sp>
        <p:nvSpPr>
          <p:cNvPr id="581" name="Google Shape;581;p26"/>
          <p:cNvSpPr txBox="1"/>
          <p:nvPr>
            <p:ph idx="15" type="subTitle"/>
          </p:nvPr>
        </p:nvSpPr>
        <p:spPr>
          <a:xfrm>
            <a:off x="5966125" y="3382038"/>
            <a:ext cx="2305500" cy="7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9D9D9"/>
                </a:solidFill>
              </a:rPr>
              <a:t>Conclusion</a:t>
            </a:r>
            <a:endParaRPr>
              <a:solidFill>
                <a:srgbClr val="D9D9D9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1" name="Shape 2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2" name="Google Shape;2402;p44"/>
          <p:cNvSpPr txBox="1"/>
          <p:nvPr>
            <p:ph type="title"/>
          </p:nvPr>
        </p:nvSpPr>
        <p:spPr>
          <a:xfrm>
            <a:off x="1267300" y="2416650"/>
            <a:ext cx="6609300" cy="9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Démonstration</a:t>
            </a:r>
            <a:endParaRPr/>
          </a:p>
        </p:txBody>
      </p:sp>
      <p:sp>
        <p:nvSpPr>
          <p:cNvPr id="2403" name="Google Shape;2403;p44"/>
          <p:cNvSpPr txBox="1"/>
          <p:nvPr>
            <p:ph idx="2" type="title"/>
          </p:nvPr>
        </p:nvSpPr>
        <p:spPr>
          <a:xfrm>
            <a:off x="3676350" y="1498650"/>
            <a:ext cx="17913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grpSp>
        <p:nvGrpSpPr>
          <p:cNvPr id="2404" name="Google Shape;2404;p44"/>
          <p:cNvGrpSpPr/>
          <p:nvPr/>
        </p:nvGrpSpPr>
        <p:grpSpPr>
          <a:xfrm flipH="1" rot="10800000">
            <a:off x="6949534" y="1387249"/>
            <a:ext cx="3300415" cy="543321"/>
            <a:chOff x="5348025" y="3359050"/>
            <a:chExt cx="2031775" cy="334475"/>
          </a:xfrm>
        </p:grpSpPr>
        <p:grpSp>
          <p:nvGrpSpPr>
            <p:cNvPr id="2405" name="Google Shape;2405;p44"/>
            <p:cNvGrpSpPr/>
            <p:nvPr/>
          </p:nvGrpSpPr>
          <p:grpSpPr>
            <a:xfrm>
              <a:off x="5348025" y="3359050"/>
              <a:ext cx="2031775" cy="334475"/>
              <a:chOff x="5348025" y="3359050"/>
              <a:chExt cx="2031775" cy="334475"/>
            </a:xfrm>
          </p:grpSpPr>
          <p:sp>
            <p:nvSpPr>
              <p:cNvPr id="2406" name="Google Shape;2406;p44"/>
              <p:cNvSpPr/>
              <p:nvPr/>
            </p:nvSpPr>
            <p:spPr>
              <a:xfrm>
                <a:off x="5526700" y="3359050"/>
                <a:ext cx="1826325" cy="265725"/>
              </a:xfrm>
              <a:custGeom>
                <a:rect b="b" l="l" r="r" t="t"/>
                <a:pathLst>
                  <a:path extrusionOk="0" h="10629" w="73053">
                    <a:moveTo>
                      <a:pt x="61877" y="1"/>
                    </a:moveTo>
                    <a:lnTo>
                      <a:pt x="61877" y="10294"/>
                    </a:lnTo>
                    <a:lnTo>
                      <a:pt x="1" y="10294"/>
                    </a:lnTo>
                    <a:lnTo>
                      <a:pt x="1" y="10628"/>
                    </a:lnTo>
                    <a:lnTo>
                      <a:pt x="62211" y="10628"/>
                    </a:lnTo>
                    <a:lnTo>
                      <a:pt x="62211" y="335"/>
                    </a:lnTo>
                    <a:lnTo>
                      <a:pt x="73052" y="335"/>
                    </a:lnTo>
                    <a:lnTo>
                      <a:pt x="7305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07" name="Google Shape;2407;p44"/>
              <p:cNvSpPr/>
              <p:nvPr/>
            </p:nvSpPr>
            <p:spPr>
              <a:xfrm>
                <a:off x="5348025" y="3461525"/>
                <a:ext cx="2031775" cy="232000"/>
              </a:xfrm>
              <a:custGeom>
                <a:rect b="b" l="l" r="r" t="t"/>
                <a:pathLst>
                  <a:path extrusionOk="0" h="9280" w="81271">
                    <a:moveTo>
                      <a:pt x="696" y="1"/>
                    </a:moveTo>
                    <a:cubicBezTo>
                      <a:pt x="313" y="1"/>
                      <a:pt x="0" y="311"/>
                      <a:pt x="0" y="697"/>
                    </a:cubicBezTo>
                    <a:cubicBezTo>
                      <a:pt x="0" y="1082"/>
                      <a:pt x="311" y="1395"/>
                      <a:pt x="696" y="1395"/>
                    </a:cubicBezTo>
                    <a:cubicBezTo>
                      <a:pt x="1042" y="1395"/>
                      <a:pt x="1327" y="1142"/>
                      <a:pt x="1382" y="809"/>
                    </a:cubicBezTo>
                    <a:lnTo>
                      <a:pt x="16024" y="809"/>
                    </a:lnTo>
                    <a:lnTo>
                      <a:pt x="16024" y="9280"/>
                    </a:lnTo>
                    <a:lnTo>
                      <a:pt x="58707" y="9280"/>
                    </a:lnTo>
                    <a:lnTo>
                      <a:pt x="58707" y="2419"/>
                    </a:lnTo>
                    <a:lnTo>
                      <a:pt x="81271" y="2419"/>
                    </a:lnTo>
                    <a:lnTo>
                      <a:pt x="81271" y="2085"/>
                    </a:lnTo>
                    <a:lnTo>
                      <a:pt x="58375" y="2085"/>
                    </a:lnTo>
                    <a:lnTo>
                      <a:pt x="58375" y="8947"/>
                    </a:lnTo>
                    <a:lnTo>
                      <a:pt x="16356" y="8947"/>
                    </a:lnTo>
                    <a:lnTo>
                      <a:pt x="16356" y="477"/>
                    </a:lnTo>
                    <a:lnTo>
                      <a:pt x="1355" y="477"/>
                    </a:lnTo>
                    <a:cubicBezTo>
                      <a:pt x="1262" y="200"/>
                      <a:pt x="1005" y="1"/>
                      <a:pt x="69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408" name="Google Shape;2408;p44"/>
            <p:cNvSpPr/>
            <p:nvPr/>
          </p:nvSpPr>
          <p:spPr>
            <a:xfrm>
              <a:off x="5487425" y="3599500"/>
              <a:ext cx="44050" cy="44050"/>
            </a:xfrm>
            <a:custGeom>
              <a:rect b="b" l="l" r="r" t="t"/>
              <a:pathLst>
                <a:path extrusionOk="0" h="1762" w="1762">
                  <a:moveTo>
                    <a:pt x="880" y="0"/>
                  </a:moveTo>
                  <a:cubicBezTo>
                    <a:pt x="394" y="0"/>
                    <a:pt x="0" y="393"/>
                    <a:pt x="0" y="880"/>
                  </a:cubicBezTo>
                  <a:cubicBezTo>
                    <a:pt x="0" y="1366"/>
                    <a:pt x="394" y="1762"/>
                    <a:pt x="880" y="1762"/>
                  </a:cubicBezTo>
                  <a:cubicBezTo>
                    <a:pt x="1366" y="1762"/>
                    <a:pt x="1762" y="1366"/>
                    <a:pt x="1762" y="880"/>
                  </a:cubicBezTo>
                  <a:cubicBezTo>
                    <a:pt x="1762" y="393"/>
                    <a:pt x="1366" y="0"/>
                    <a:pt x="8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09" name="Google Shape;2409;p44"/>
          <p:cNvGrpSpPr/>
          <p:nvPr/>
        </p:nvGrpSpPr>
        <p:grpSpPr>
          <a:xfrm>
            <a:off x="1470775" y="861075"/>
            <a:ext cx="6471247" cy="3090609"/>
            <a:chOff x="1470775" y="861075"/>
            <a:chExt cx="6471247" cy="3090609"/>
          </a:xfrm>
        </p:grpSpPr>
        <p:sp>
          <p:nvSpPr>
            <p:cNvPr id="2410" name="Google Shape;2410;p44"/>
            <p:cNvSpPr/>
            <p:nvPr/>
          </p:nvSpPr>
          <p:spPr>
            <a:xfrm flipH="1" rot="10800000">
              <a:off x="1470775" y="1718126"/>
              <a:ext cx="65338" cy="65338"/>
            </a:xfrm>
            <a:custGeom>
              <a:rect b="b" l="l" r="r" t="t"/>
              <a:pathLst>
                <a:path extrusionOk="0" h="2552" w="2552">
                  <a:moveTo>
                    <a:pt x="0" y="1"/>
                  </a:moveTo>
                  <a:lnTo>
                    <a:pt x="0" y="2551"/>
                  </a:lnTo>
                  <a:lnTo>
                    <a:pt x="2551" y="2551"/>
                  </a:lnTo>
                  <a:lnTo>
                    <a:pt x="2551" y="1"/>
                  </a:lnTo>
                  <a:close/>
                </a:path>
              </a:pathLst>
            </a:custGeom>
            <a:solidFill>
              <a:srgbClr val="08FF9D">
                <a:alpha val="43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1" name="Google Shape;2411;p44"/>
            <p:cNvSpPr/>
            <p:nvPr/>
          </p:nvSpPr>
          <p:spPr>
            <a:xfrm flipH="1" rot="10800000">
              <a:off x="7876710" y="2319946"/>
              <a:ext cx="65312" cy="65338"/>
            </a:xfrm>
            <a:custGeom>
              <a:rect b="b" l="l" r="r" t="t"/>
              <a:pathLst>
                <a:path extrusionOk="0" h="2552" w="2551">
                  <a:moveTo>
                    <a:pt x="0" y="1"/>
                  </a:moveTo>
                  <a:lnTo>
                    <a:pt x="0" y="2551"/>
                  </a:lnTo>
                  <a:lnTo>
                    <a:pt x="2551" y="2551"/>
                  </a:lnTo>
                  <a:lnTo>
                    <a:pt x="2551" y="1"/>
                  </a:lnTo>
                  <a:close/>
                </a:path>
              </a:pathLst>
            </a:custGeom>
            <a:solidFill>
              <a:srgbClr val="08FF9D">
                <a:alpha val="43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2" name="Google Shape;2412;p44"/>
            <p:cNvSpPr/>
            <p:nvPr/>
          </p:nvSpPr>
          <p:spPr>
            <a:xfrm flipH="1" rot="10800000">
              <a:off x="7834830" y="3918094"/>
              <a:ext cx="33642" cy="33590"/>
            </a:xfrm>
            <a:custGeom>
              <a:rect b="b" l="l" r="r" t="t"/>
              <a:pathLst>
                <a:path extrusionOk="0" h="1312" w="1314">
                  <a:moveTo>
                    <a:pt x="0" y="0"/>
                  </a:moveTo>
                  <a:lnTo>
                    <a:pt x="0" y="1311"/>
                  </a:lnTo>
                  <a:lnTo>
                    <a:pt x="1313" y="1311"/>
                  </a:lnTo>
                  <a:lnTo>
                    <a:pt x="1313" y="0"/>
                  </a:lnTo>
                  <a:close/>
                </a:path>
              </a:pathLst>
            </a:custGeom>
            <a:solidFill>
              <a:srgbClr val="08FF9D">
                <a:alpha val="43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3" name="Google Shape;2413;p44"/>
            <p:cNvSpPr/>
            <p:nvPr/>
          </p:nvSpPr>
          <p:spPr>
            <a:xfrm flipH="1" rot="10800000">
              <a:off x="5154002" y="861075"/>
              <a:ext cx="33590" cy="33590"/>
            </a:xfrm>
            <a:custGeom>
              <a:rect b="b" l="l" r="r" t="t"/>
              <a:pathLst>
                <a:path extrusionOk="0" h="1312" w="1312">
                  <a:moveTo>
                    <a:pt x="1" y="1"/>
                  </a:moveTo>
                  <a:lnTo>
                    <a:pt x="1" y="1312"/>
                  </a:lnTo>
                  <a:lnTo>
                    <a:pt x="1312" y="1312"/>
                  </a:lnTo>
                  <a:lnTo>
                    <a:pt x="1312" y="1"/>
                  </a:lnTo>
                  <a:close/>
                </a:path>
              </a:pathLst>
            </a:custGeom>
            <a:solidFill>
              <a:srgbClr val="08FF9D">
                <a:alpha val="43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14" name="Google Shape;2414;p44"/>
          <p:cNvGrpSpPr/>
          <p:nvPr/>
        </p:nvGrpSpPr>
        <p:grpSpPr>
          <a:xfrm flipH="1">
            <a:off x="4333800" y="4240481"/>
            <a:ext cx="476400" cy="253800"/>
            <a:chOff x="2781725" y="285750"/>
            <a:chExt cx="476400" cy="253800"/>
          </a:xfrm>
        </p:grpSpPr>
        <p:sp>
          <p:nvSpPr>
            <p:cNvPr id="2415" name="Google Shape;2415;p44"/>
            <p:cNvSpPr/>
            <p:nvPr/>
          </p:nvSpPr>
          <p:spPr>
            <a:xfrm>
              <a:off x="2781725" y="285750"/>
              <a:ext cx="476400" cy="253800"/>
            </a:xfrm>
            <a:prstGeom prst="wedgeRectCallout">
              <a:avLst>
                <a:gd fmla="val -18188" name="adj1"/>
                <a:gd fmla="val 86476" name="adj2"/>
              </a:avLst>
            </a:prstGeom>
            <a:noFill/>
            <a:ln cap="flat" cmpd="sng" w="2857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416" name="Google Shape;2416;p44"/>
            <p:cNvGrpSpPr/>
            <p:nvPr/>
          </p:nvGrpSpPr>
          <p:grpSpPr>
            <a:xfrm>
              <a:off x="2881527" y="381562"/>
              <a:ext cx="276778" cy="62175"/>
              <a:chOff x="4508201" y="1661332"/>
              <a:chExt cx="1965756" cy="441583"/>
            </a:xfrm>
          </p:grpSpPr>
          <p:sp>
            <p:nvSpPr>
              <p:cNvPr id="2417" name="Google Shape;2417;p44"/>
              <p:cNvSpPr/>
              <p:nvPr/>
            </p:nvSpPr>
            <p:spPr>
              <a:xfrm>
                <a:off x="4508201" y="1661332"/>
                <a:ext cx="441583" cy="441583"/>
              </a:xfrm>
              <a:custGeom>
                <a:rect b="b" l="l" r="r" t="t"/>
                <a:pathLst>
                  <a:path extrusionOk="0" h="20943" w="20943">
                    <a:moveTo>
                      <a:pt x="19857" y="12255"/>
                    </a:moveTo>
                    <a:cubicBezTo>
                      <a:pt x="18926" y="17530"/>
                      <a:pt x="13807" y="20943"/>
                      <a:pt x="8688" y="19857"/>
                    </a:cubicBezTo>
                    <a:cubicBezTo>
                      <a:pt x="3413" y="18926"/>
                      <a:pt x="0" y="13962"/>
                      <a:pt x="931" y="8687"/>
                    </a:cubicBezTo>
                    <a:cubicBezTo>
                      <a:pt x="1862" y="3413"/>
                      <a:pt x="6981" y="0"/>
                      <a:pt x="12256" y="931"/>
                    </a:cubicBezTo>
                    <a:cubicBezTo>
                      <a:pt x="17375" y="2017"/>
                      <a:pt x="20943" y="6981"/>
                      <a:pt x="19857" y="1225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8" name="Google Shape;2418;p44"/>
              <p:cNvSpPr/>
              <p:nvPr/>
            </p:nvSpPr>
            <p:spPr>
              <a:xfrm>
                <a:off x="5270277" y="1661332"/>
                <a:ext cx="441604" cy="441583"/>
              </a:xfrm>
              <a:custGeom>
                <a:rect b="b" l="l" r="r" t="t"/>
                <a:pathLst>
                  <a:path extrusionOk="0" h="20943" w="20944">
                    <a:moveTo>
                      <a:pt x="20012" y="12255"/>
                    </a:moveTo>
                    <a:cubicBezTo>
                      <a:pt x="18927" y="17530"/>
                      <a:pt x="13962" y="20943"/>
                      <a:pt x="8688" y="19857"/>
                    </a:cubicBezTo>
                    <a:cubicBezTo>
                      <a:pt x="3414" y="18926"/>
                      <a:pt x="1" y="13962"/>
                      <a:pt x="931" y="8687"/>
                    </a:cubicBezTo>
                    <a:cubicBezTo>
                      <a:pt x="2017" y="3413"/>
                      <a:pt x="6982" y="0"/>
                      <a:pt x="12256" y="931"/>
                    </a:cubicBezTo>
                    <a:cubicBezTo>
                      <a:pt x="17530" y="2017"/>
                      <a:pt x="20943" y="6981"/>
                      <a:pt x="20012" y="1225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9" name="Google Shape;2419;p44"/>
              <p:cNvSpPr/>
              <p:nvPr/>
            </p:nvSpPr>
            <p:spPr>
              <a:xfrm>
                <a:off x="6032373" y="1661332"/>
                <a:ext cx="441583" cy="441583"/>
              </a:xfrm>
              <a:custGeom>
                <a:rect b="b" l="l" r="r" t="t"/>
                <a:pathLst>
                  <a:path extrusionOk="0" h="20943" w="20943">
                    <a:moveTo>
                      <a:pt x="20012" y="12255"/>
                    </a:moveTo>
                    <a:cubicBezTo>
                      <a:pt x="19081" y="17530"/>
                      <a:pt x="13962" y="20943"/>
                      <a:pt x="8687" y="19857"/>
                    </a:cubicBezTo>
                    <a:cubicBezTo>
                      <a:pt x="3568" y="18926"/>
                      <a:pt x="0" y="13962"/>
                      <a:pt x="1086" y="8687"/>
                    </a:cubicBezTo>
                    <a:cubicBezTo>
                      <a:pt x="2017" y="3413"/>
                      <a:pt x="7136" y="0"/>
                      <a:pt x="12255" y="931"/>
                    </a:cubicBezTo>
                    <a:cubicBezTo>
                      <a:pt x="17530" y="2017"/>
                      <a:pt x="20943" y="6981"/>
                      <a:pt x="20012" y="1225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3" name="Shape 2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4" name="Google Shape;2424;p45"/>
          <p:cNvSpPr txBox="1"/>
          <p:nvPr>
            <p:ph type="title"/>
          </p:nvPr>
        </p:nvSpPr>
        <p:spPr>
          <a:xfrm>
            <a:off x="1267300" y="2416650"/>
            <a:ext cx="6609300" cy="9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2425" name="Google Shape;2425;p45"/>
          <p:cNvSpPr txBox="1"/>
          <p:nvPr>
            <p:ph idx="2" type="title"/>
          </p:nvPr>
        </p:nvSpPr>
        <p:spPr>
          <a:xfrm>
            <a:off x="3676350" y="1498650"/>
            <a:ext cx="17913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grpSp>
        <p:nvGrpSpPr>
          <p:cNvPr id="2426" name="Google Shape;2426;p45"/>
          <p:cNvGrpSpPr/>
          <p:nvPr/>
        </p:nvGrpSpPr>
        <p:grpSpPr>
          <a:xfrm flipH="1" rot="10800000">
            <a:off x="6949534" y="1387249"/>
            <a:ext cx="3300415" cy="543321"/>
            <a:chOff x="5348025" y="3359050"/>
            <a:chExt cx="2031775" cy="334475"/>
          </a:xfrm>
        </p:grpSpPr>
        <p:grpSp>
          <p:nvGrpSpPr>
            <p:cNvPr id="2427" name="Google Shape;2427;p45"/>
            <p:cNvGrpSpPr/>
            <p:nvPr/>
          </p:nvGrpSpPr>
          <p:grpSpPr>
            <a:xfrm>
              <a:off x="5348025" y="3359050"/>
              <a:ext cx="2031775" cy="334475"/>
              <a:chOff x="5348025" y="3359050"/>
              <a:chExt cx="2031775" cy="334475"/>
            </a:xfrm>
          </p:grpSpPr>
          <p:sp>
            <p:nvSpPr>
              <p:cNvPr id="2428" name="Google Shape;2428;p45"/>
              <p:cNvSpPr/>
              <p:nvPr/>
            </p:nvSpPr>
            <p:spPr>
              <a:xfrm>
                <a:off x="5526700" y="3359050"/>
                <a:ext cx="1826325" cy="265725"/>
              </a:xfrm>
              <a:custGeom>
                <a:rect b="b" l="l" r="r" t="t"/>
                <a:pathLst>
                  <a:path extrusionOk="0" h="10629" w="73053">
                    <a:moveTo>
                      <a:pt x="61877" y="1"/>
                    </a:moveTo>
                    <a:lnTo>
                      <a:pt x="61877" y="10294"/>
                    </a:lnTo>
                    <a:lnTo>
                      <a:pt x="1" y="10294"/>
                    </a:lnTo>
                    <a:lnTo>
                      <a:pt x="1" y="10628"/>
                    </a:lnTo>
                    <a:lnTo>
                      <a:pt x="62211" y="10628"/>
                    </a:lnTo>
                    <a:lnTo>
                      <a:pt x="62211" y="335"/>
                    </a:lnTo>
                    <a:lnTo>
                      <a:pt x="73052" y="335"/>
                    </a:lnTo>
                    <a:lnTo>
                      <a:pt x="7305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9" name="Google Shape;2429;p45"/>
              <p:cNvSpPr/>
              <p:nvPr/>
            </p:nvSpPr>
            <p:spPr>
              <a:xfrm>
                <a:off x="5348025" y="3461525"/>
                <a:ext cx="2031775" cy="232000"/>
              </a:xfrm>
              <a:custGeom>
                <a:rect b="b" l="l" r="r" t="t"/>
                <a:pathLst>
                  <a:path extrusionOk="0" h="9280" w="81271">
                    <a:moveTo>
                      <a:pt x="696" y="1"/>
                    </a:moveTo>
                    <a:cubicBezTo>
                      <a:pt x="313" y="1"/>
                      <a:pt x="0" y="311"/>
                      <a:pt x="0" y="697"/>
                    </a:cubicBezTo>
                    <a:cubicBezTo>
                      <a:pt x="0" y="1082"/>
                      <a:pt x="311" y="1395"/>
                      <a:pt x="696" y="1395"/>
                    </a:cubicBezTo>
                    <a:cubicBezTo>
                      <a:pt x="1042" y="1395"/>
                      <a:pt x="1327" y="1142"/>
                      <a:pt x="1382" y="809"/>
                    </a:cubicBezTo>
                    <a:lnTo>
                      <a:pt x="16024" y="809"/>
                    </a:lnTo>
                    <a:lnTo>
                      <a:pt x="16024" y="9280"/>
                    </a:lnTo>
                    <a:lnTo>
                      <a:pt x="58707" y="9280"/>
                    </a:lnTo>
                    <a:lnTo>
                      <a:pt x="58707" y="2419"/>
                    </a:lnTo>
                    <a:lnTo>
                      <a:pt x="81271" y="2419"/>
                    </a:lnTo>
                    <a:lnTo>
                      <a:pt x="81271" y="2085"/>
                    </a:lnTo>
                    <a:lnTo>
                      <a:pt x="58375" y="2085"/>
                    </a:lnTo>
                    <a:lnTo>
                      <a:pt x="58375" y="8947"/>
                    </a:lnTo>
                    <a:lnTo>
                      <a:pt x="16356" y="8947"/>
                    </a:lnTo>
                    <a:lnTo>
                      <a:pt x="16356" y="477"/>
                    </a:lnTo>
                    <a:lnTo>
                      <a:pt x="1355" y="477"/>
                    </a:lnTo>
                    <a:cubicBezTo>
                      <a:pt x="1262" y="200"/>
                      <a:pt x="1005" y="1"/>
                      <a:pt x="69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430" name="Google Shape;2430;p45"/>
            <p:cNvSpPr/>
            <p:nvPr/>
          </p:nvSpPr>
          <p:spPr>
            <a:xfrm>
              <a:off x="5487425" y="3599500"/>
              <a:ext cx="44050" cy="44050"/>
            </a:xfrm>
            <a:custGeom>
              <a:rect b="b" l="l" r="r" t="t"/>
              <a:pathLst>
                <a:path extrusionOk="0" h="1762" w="1762">
                  <a:moveTo>
                    <a:pt x="880" y="0"/>
                  </a:moveTo>
                  <a:cubicBezTo>
                    <a:pt x="394" y="0"/>
                    <a:pt x="0" y="393"/>
                    <a:pt x="0" y="880"/>
                  </a:cubicBezTo>
                  <a:cubicBezTo>
                    <a:pt x="0" y="1366"/>
                    <a:pt x="394" y="1762"/>
                    <a:pt x="880" y="1762"/>
                  </a:cubicBezTo>
                  <a:cubicBezTo>
                    <a:pt x="1366" y="1762"/>
                    <a:pt x="1762" y="1366"/>
                    <a:pt x="1762" y="880"/>
                  </a:cubicBezTo>
                  <a:cubicBezTo>
                    <a:pt x="1762" y="393"/>
                    <a:pt x="1366" y="0"/>
                    <a:pt x="8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31" name="Google Shape;2431;p45"/>
          <p:cNvGrpSpPr/>
          <p:nvPr/>
        </p:nvGrpSpPr>
        <p:grpSpPr>
          <a:xfrm>
            <a:off x="1470775" y="861075"/>
            <a:ext cx="6471247" cy="3090609"/>
            <a:chOff x="1470775" y="861075"/>
            <a:chExt cx="6471247" cy="3090609"/>
          </a:xfrm>
        </p:grpSpPr>
        <p:sp>
          <p:nvSpPr>
            <p:cNvPr id="2432" name="Google Shape;2432;p45"/>
            <p:cNvSpPr/>
            <p:nvPr/>
          </p:nvSpPr>
          <p:spPr>
            <a:xfrm flipH="1" rot="10800000">
              <a:off x="1470775" y="1718126"/>
              <a:ext cx="65338" cy="65338"/>
            </a:xfrm>
            <a:custGeom>
              <a:rect b="b" l="l" r="r" t="t"/>
              <a:pathLst>
                <a:path extrusionOk="0" h="2552" w="2552">
                  <a:moveTo>
                    <a:pt x="0" y="1"/>
                  </a:moveTo>
                  <a:lnTo>
                    <a:pt x="0" y="2551"/>
                  </a:lnTo>
                  <a:lnTo>
                    <a:pt x="2551" y="2551"/>
                  </a:lnTo>
                  <a:lnTo>
                    <a:pt x="2551" y="1"/>
                  </a:lnTo>
                  <a:close/>
                </a:path>
              </a:pathLst>
            </a:custGeom>
            <a:solidFill>
              <a:srgbClr val="08FF9D">
                <a:alpha val="43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3" name="Google Shape;2433;p45"/>
            <p:cNvSpPr/>
            <p:nvPr/>
          </p:nvSpPr>
          <p:spPr>
            <a:xfrm flipH="1" rot="10800000">
              <a:off x="7876710" y="2319946"/>
              <a:ext cx="65312" cy="65338"/>
            </a:xfrm>
            <a:custGeom>
              <a:rect b="b" l="l" r="r" t="t"/>
              <a:pathLst>
                <a:path extrusionOk="0" h="2552" w="2551">
                  <a:moveTo>
                    <a:pt x="0" y="1"/>
                  </a:moveTo>
                  <a:lnTo>
                    <a:pt x="0" y="2551"/>
                  </a:lnTo>
                  <a:lnTo>
                    <a:pt x="2551" y="2551"/>
                  </a:lnTo>
                  <a:lnTo>
                    <a:pt x="2551" y="1"/>
                  </a:lnTo>
                  <a:close/>
                </a:path>
              </a:pathLst>
            </a:custGeom>
            <a:solidFill>
              <a:srgbClr val="08FF9D">
                <a:alpha val="43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4" name="Google Shape;2434;p45"/>
            <p:cNvSpPr/>
            <p:nvPr/>
          </p:nvSpPr>
          <p:spPr>
            <a:xfrm flipH="1" rot="10800000">
              <a:off x="7834830" y="3918094"/>
              <a:ext cx="33642" cy="33590"/>
            </a:xfrm>
            <a:custGeom>
              <a:rect b="b" l="l" r="r" t="t"/>
              <a:pathLst>
                <a:path extrusionOk="0" h="1312" w="1314">
                  <a:moveTo>
                    <a:pt x="0" y="0"/>
                  </a:moveTo>
                  <a:lnTo>
                    <a:pt x="0" y="1311"/>
                  </a:lnTo>
                  <a:lnTo>
                    <a:pt x="1313" y="1311"/>
                  </a:lnTo>
                  <a:lnTo>
                    <a:pt x="1313" y="0"/>
                  </a:lnTo>
                  <a:close/>
                </a:path>
              </a:pathLst>
            </a:custGeom>
            <a:solidFill>
              <a:srgbClr val="08FF9D">
                <a:alpha val="43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5" name="Google Shape;2435;p45"/>
            <p:cNvSpPr/>
            <p:nvPr/>
          </p:nvSpPr>
          <p:spPr>
            <a:xfrm flipH="1" rot="10800000">
              <a:off x="5154002" y="861075"/>
              <a:ext cx="33590" cy="33590"/>
            </a:xfrm>
            <a:custGeom>
              <a:rect b="b" l="l" r="r" t="t"/>
              <a:pathLst>
                <a:path extrusionOk="0" h="1312" w="1312">
                  <a:moveTo>
                    <a:pt x="1" y="1"/>
                  </a:moveTo>
                  <a:lnTo>
                    <a:pt x="1" y="1312"/>
                  </a:lnTo>
                  <a:lnTo>
                    <a:pt x="1312" y="1312"/>
                  </a:lnTo>
                  <a:lnTo>
                    <a:pt x="1312" y="1"/>
                  </a:lnTo>
                  <a:close/>
                </a:path>
              </a:pathLst>
            </a:custGeom>
            <a:solidFill>
              <a:srgbClr val="08FF9D">
                <a:alpha val="43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36" name="Google Shape;2436;p45"/>
          <p:cNvGrpSpPr/>
          <p:nvPr/>
        </p:nvGrpSpPr>
        <p:grpSpPr>
          <a:xfrm flipH="1">
            <a:off x="4333800" y="4240481"/>
            <a:ext cx="476400" cy="253800"/>
            <a:chOff x="2781725" y="285750"/>
            <a:chExt cx="476400" cy="253800"/>
          </a:xfrm>
        </p:grpSpPr>
        <p:sp>
          <p:nvSpPr>
            <p:cNvPr id="2437" name="Google Shape;2437;p45"/>
            <p:cNvSpPr/>
            <p:nvPr/>
          </p:nvSpPr>
          <p:spPr>
            <a:xfrm>
              <a:off x="2781725" y="285750"/>
              <a:ext cx="476400" cy="253800"/>
            </a:xfrm>
            <a:prstGeom prst="wedgeRectCallout">
              <a:avLst>
                <a:gd fmla="val -18188" name="adj1"/>
                <a:gd fmla="val 86476" name="adj2"/>
              </a:avLst>
            </a:prstGeom>
            <a:noFill/>
            <a:ln cap="flat" cmpd="sng" w="2857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438" name="Google Shape;2438;p45"/>
            <p:cNvGrpSpPr/>
            <p:nvPr/>
          </p:nvGrpSpPr>
          <p:grpSpPr>
            <a:xfrm>
              <a:off x="2881527" y="381562"/>
              <a:ext cx="276778" cy="62175"/>
              <a:chOff x="4508201" y="1661332"/>
              <a:chExt cx="1965756" cy="441583"/>
            </a:xfrm>
          </p:grpSpPr>
          <p:sp>
            <p:nvSpPr>
              <p:cNvPr id="2439" name="Google Shape;2439;p45"/>
              <p:cNvSpPr/>
              <p:nvPr/>
            </p:nvSpPr>
            <p:spPr>
              <a:xfrm>
                <a:off x="4508201" y="1661332"/>
                <a:ext cx="441583" cy="441583"/>
              </a:xfrm>
              <a:custGeom>
                <a:rect b="b" l="l" r="r" t="t"/>
                <a:pathLst>
                  <a:path extrusionOk="0" h="20943" w="20943">
                    <a:moveTo>
                      <a:pt x="19857" y="12255"/>
                    </a:moveTo>
                    <a:cubicBezTo>
                      <a:pt x="18926" y="17530"/>
                      <a:pt x="13807" y="20943"/>
                      <a:pt x="8688" y="19857"/>
                    </a:cubicBezTo>
                    <a:cubicBezTo>
                      <a:pt x="3413" y="18926"/>
                      <a:pt x="0" y="13962"/>
                      <a:pt x="931" y="8687"/>
                    </a:cubicBezTo>
                    <a:cubicBezTo>
                      <a:pt x="1862" y="3413"/>
                      <a:pt x="6981" y="0"/>
                      <a:pt x="12256" y="931"/>
                    </a:cubicBezTo>
                    <a:cubicBezTo>
                      <a:pt x="17375" y="2017"/>
                      <a:pt x="20943" y="6981"/>
                      <a:pt x="19857" y="1225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0" name="Google Shape;2440;p45"/>
              <p:cNvSpPr/>
              <p:nvPr/>
            </p:nvSpPr>
            <p:spPr>
              <a:xfrm>
                <a:off x="5270277" y="1661332"/>
                <a:ext cx="441604" cy="441583"/>
              </a:xfrm>
              <a:custGeom>
                <a:rect b="b" l="l" r="r" t="t"/>
                <a:pathLst>
                  <a:path extrusionOk="0" h="20943" w="20944">
                    <a:moveTo>
                      <a:pt x="20012" y="12255"/>
                    </a:moveTo>
                    <a:cubicBezTo>
                      <a:pt x="18927" y="17530"/>
                      <a:pt x="13962" y="20943"/>
                      <a:pt x="8688" y="19857"/>
                    </a:cubicBezTo>
                    <a:cubicBezTo>
                      <a:pt x="3414" y="18926"/>
                      <a:pt x="1" y="13962"/>
                      <a:pt x="931" y="8687"/>
                    </a:cubicBezTo>
                    <a:cubicBezTo>
                      <a:pt x="2017" y="3413"/>
                      <a:pt x="6982" y="0"/>
                      <a:pt x="12256" y="931"/>
                    </a:cubicBezTo>
                    <a:cubicBezTo>
                      <a:pt x="17530" y="2017"/>
                      <a:pt x="20943" y="6981"/>
                      <a:pt x="20012" y="1225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1" name="Google Shape;2441;p45"/>
              <p:cNvSpPr/>
              <p:nvPr/>
            </p:nvSpPr>
            <p:spPr>
              <a:xfrm>
                <a:off x="6032373" y="1661332"/>
                <a:ext cx="441583" cy="441583"/>
              </a:xfrm>
              <a:custGeom>
                <a:rect b="b" l="l" r="r" t="t"/>
                <a:pathLst>
                  <a:path extrusionOk="0" h="20943" w="20943">
                    <a:moveTo>
                      <a:pt x="20012" y="12255"/>
                    </a:moveTo>
                    <a:cubicBezTo>
                      <a:pt x="19081" y="17530"/>
                      <a:pt x="13962" y="20943"/>
                      <a:pt x="8687" y="19857"/>
                    </a:cubicBezTo>
                    <a:cubicBezTo>
                      <a:pt x="3568" y="18926"/>
                      <a:pt x="0" y="13962"/>
                      <a:pt x="1086" y="8687"/>
                    </a:cubicBezTo>
                    <a:cubicBezTo>
                      <a:pt x="2017" y="3413"/>
                      <a:pt x="7136" y="0"/>
                      <a:pt x="12255" y="931"/>
                    </a:cubicBezTo>
                    <a:cubicBezTo>
                      <a:pt x="17530" y="2017"/>
                      <a:pt x="20943" y="6981"/>
                      <a:pt x="20012" y="1225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5" name="Shape 2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6" name="Google Shape;2446;p46"/>
          <p:cNvSpPr txBox="1"/>
          <p:nvPr>
            <p:ph type="title"/>
          </p:nvPr>
        </p:nvSpPr>
        <p:spPr>
          <a:xfrm>
            <a:off x="1267300" y="1147000"/>
            <a:ext cx="6609300" cy="289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Le système développé permet aux clients de bénéficier d’une extraction précise des totaux de factures, sans compromettre la sécurité ou la confidentialité des informations qui les composent. </a:t>
            </a:r>
            <a:endParaRPr sz="2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Notre solution offre divers avantages, renforçant ainsi notre offre de services</a:t>
            </a:r>
            <a:endParaRPr sz="2000"/>
          </a:p>
        </p:txBody>
      </p:sp>
      <p:grpSp>
        <p:nvGrpSpPr>
          <p:cNvPr id="2447" name="Google Shape;2447;p46"/>
          <p:cNvGrpSpPr/>
          <p:nvPr/>
        </p:nvGrpSpPr>
        <p:grpSpPr>
          <a:xfrm flipH="1" rot="10800000">
            <a:off x="6949534" y="1387249"/>
            <a:ext cx="3300415" cy="543321"/>
            <a:chOff x="5348025" y="3359050"/>
            <a:chExt cx="2031775" cy="334475"/>
          </a:xfrm>
        </p:grpSpPr>
        <p:grpSp>
          <p:nvGrpSpPr>
            <p:cNvPr id="2448" name="Google Shape;2448;p46"/>
            <p:cNvGrpSpPr/>
            <p:nvPr/>
          </p:nvGrpSpPr>
          <p:grpSpPr>
            <a:xfrm>
              <a:off x="5348025" y="3359050"/>
              <a:ext cx="2031775" cy="334475"/>
              <a:chOff x="5348025" y="3359050"/>
              <a:chExt cx="2031775" cy="334475"/>
            </a:xfrm>
          </p:grpSpPr>
          <p:sp>
            <p:nvSpPr>
              <p:cNvPr id="2449" name="Google Shape;2449;p46"/>
              <p:cNvSpPr/>
              <p:nvPr/>
            </p:nvSpPr>
            <p:spPr>
              <a:xfrm>
                <a:off x="5526700" y="3359050"/>
                <a:ext cx="1826325" cy="265725"/>
              </a:xfrm>
              <a:custGeom>
                <a:rect b="b" l="l" r="r" t="t"/>
                <a:pathLst>
                  <a:path extrusionOk="0" h="10629" w="73053">
                    <a:moveTo>
                      <a:pt x="61877" y="1"/>
                    </a:moveTo>
                    <a:lnTo>
                      <a:pt x="61877" y="10294"/>
                    </a:lnTo>
                    <a:lnTo>
                      <a:pt x="1" y="10294"/>
                    </a:lnTo>
                    <a:lnTo>
                      <a:pt x="1" y="10628"/>
                    </a:lnTo>
                    <a:lnTo>
                      <a:pt x="62211" y="10628"/>
                    </a:lnTo>
                    <a:lnTo>
                      <a:pt x="62211" y="335"/>
                    </a:lnTo>
                    <a:lnTo>
                      <a:pt x="73052" y="335"/>
                    </a:lnTo>
                    <a:lnTo>
                      <a:pt x="7305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0" name="Google Shape;2450;p46"/>
              <p:cNvSpPr/>
              <p:nvPr/>
            </p:nvSpPr>
            <p:spPr>
              <a:xfrm>
                <a:off x="5348025" y="3461525"/>
                <a:ext cx="2031775" cy="232000"/>
              </a:xfrm>
              <a:custGeom>
                <a:rect b="b" l="l" r="r" t="t"/>
                <a:pathLst>
                  <a:path extrusionOk="0" h="9280" w="81271">
                    <a:moveTo>
                      <a:pt x="696" y="1"/>
                    </a:moveTo>
                    <a:cubicBezTo>
                      <a:pt x="313" y="1"/>
                      <a:pt x="0" y="311"/>
                      <a:pt x="0" y="697"/>
                    </a:cubicBezTo>
                    <a:cubicBezTo>
                      <a:pt x="0" y="1082"/>
                      <a:pt x="311" y="1395"/>
                      <a:pt x="696" y="1395"/>
                    </a:cubicBezTo>
                    <a:cubicBezTo>
                      <a:pt x="1042" y="1395"/>
                      <a:pt x="1327" y="1142"/>
                      <a:pt x="1382" y="809"/>
                    </a:cubicBezTo>
                    <a:lnTo>
                      <a:pt x="16024" y="809"/>
                    </a:lnTo>
                    <a:lnTo>
                      <a:pt x="16024" y="9280"/>
                    </a:lnTo>
                    <a:lnTo>
                      <a:pt x="58707" y="9280"/>
                    </a:lnTo>
                    <a:lnTo>
                      <a:pt x="58707" y="2419"/>
                    </a:lnTo>
                    <a:lnTo>
                      <a:pt x="81271" y="2419"/>
                    </a:lnTo>
                    <a:lnTo>
                      <a:pt x="81271" y="2085"/>
                    </a:lnTo>
                    <a:lnTo>
                      <a:pt x="58375" y="2085"/>
                    </a:lnTo>
                    <a:lnTo>
                      <a:pt x="58375" y="8947"/>
                    </a:lnTo>
                    <a:lnTo>
                      <a:pt x="16356" y="8947"/>
                    </a:lnTo>
                    <a:lnTo>
                      <a:pt x="16356" y="477"/>
                    </a:lnTo>
                    <a:lnTo>
                      <a:pt x="1355" y="477"/>
                    </a:lnTo>
                    <a:cubicBezTo>
                      <a:pt x="1262" y="200"/>
                      <a:pt x="1005" y="1"/>
                      <a:pt x="69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451" name="Google Shape;2451;p46"/>
            <p:cNvSpPr/>
            <p:nvPr/>
          </p:nvSpPr>
          <p:spPr>
            <a:xfrm>
              <a:off x="5487425" y="3599500"/>
              <a:ext cx="44050" cy="44050"/>
            </a:xfrm>
            <a:custGeom>
              <a:rect b="b" l="l" r="r" t="t"/>
              <a:pathLst>
                <a:path extrusionOk="0" h="1762" w="1762">
                  <a:moveTo>
                    <a:pt x="880" y="0"/>
                  </a:moveTo>
                  <a:cubicBezTo>
                    <a:pt x="394" y="0"/>
                    <a:pt x="0" y="393"/>
                    <a:pt x="0" y="880"/>
                  </a:cubicBezTo>
                  <a:cubicBezTo>
                    <a:pt x="0" y="1366"/>
                    <a:pt x="394" y="1762"/>
                    <a:pt x="880" y="1762"/>
                  </a:cubicBezTo>
                  <a:cubicBezTo>
                    <a:pt x="1366" y="1762"/>
                    <a:pt x="1762" y="1366"/>
                    <a:pt x="1762" y="880"/>
                  </a:cubicBezTo>
                  <a:cubicBezTo>
                    <a:pt x="1762" y="393"/>
                    <a:pt x="1366" y="0"/>
                    <a:pt x="8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52" name="Google Shape;2452;p46"/>
          <p:cNvGrpSpPr/>
          <p:nvPr/>
        </p:nvGrpSpPr>
        <p:grpSpPr>
          <a:xfrm>
            <a:off x="1470775" y="861075"/>
            <a:ext cx="6471247" cy="3090609"/>
            <a:chOff x="1470775" y="861075"/>
            <a:chExt cx="6471247" cy="3090609"/>
          </a:xfrm>
        </p:grpSpPr>
        <p:sp>
          <p:nvSpPr>
            <p:cNvPr id="2453" name="Google Shape;2453;p46"/>
            <p:cNvSpPr/>
            <p:nvPr/>
          </p:nvSpPr>
          <p:spPr>
            <a:xfrm flipH="1" rot="10800000">
              <a:off x="1470775" y="1718126"/>
              <a:ext cx="65338" cy="65338"/>
            </a:xfrm>
            <a:custGeom>
              <a:rect b="b" l="l" r="r" t="t"/>
              <a:pathLst>
                <a:path extrusionOk="0" h="2552" w="2552">
                  <a:moveTo>
                    <a:pt x="0" y="1"/>
                  </a:moveTo>
                  <a:lnTo>
                    <a:pt x="0" y="2551"/>
                  </a:lnTo>
                  <a:lnTo>
                    <a:pt x="2551" y="2551"/>
                  </a:lnTo>
                  <a:lnTo>
                    <a:pt x="2551" y="1"/>
                  </a:lnTo>
                  <a:close/>
                </a:path>
              </a:pathLst>
            </a:custGeom>
            <a:solidFill>
              <a:srgbClr val="08FF9D">
                <a:alpha val="43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4" name="Google Shape;2454;p46"/>
            <p:cNvSpPr/>
            <p:nvPr/>
          </p:nvSpPr>
          <p:spPr>
            <a:xfrm flipH="1" rot="10800000">
              <a:off x="7876710" y="2319946"/>
              <a:ext cx="65312" cy="65338"/>
            </a:xfrm>
            <a:custGeom>
              <a:rect b="b" l="l" r="r" t="t"/>
              <a:pathLst>
                <a:path extrusionOk="0" h="2552" w="2551">
                  <a:moveTo>
                    <a:pt x="0" y="1"/>
                  </a:moveTo>
                  <a:lnTo>
                    <a:pt x="0" y="2551"/>
                  </a:lnTo>
                  <a:lnTo>
                    <a:pt x="2551" y="2551"/>
                  </a:lnTo>
                  <a:lnTo>
                    <a:pt x="2551" y="1"/>
                  </a:lnTo>
                  <a:close/>
                </a:path>
              </a:pathLst>
            </a:custGeom>
            <a:solidFill>
              <a:srgbClr val="08FF9D">
                <a:alpha val="43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5" name="Google Shape;2455;p46"/>
            <p:cNvSpPr/>
            <p:nvPr/>
          </p:nvSpPr>
          <p:spPr>
            <a:xfrm flipH="1" rot="10800000">
              <a:off x="7834830" y="3918094"/>
              <a:ext cx="33642" cy="33590"/>
            </a:xfrm>
            <a:custGeom>
              <a:rect b="b" l="l" r="r" t="t"/>
              <a:pathLst>
                <a:path extrusionOk="0" h="1312" w="1314">
                  <a:moveTo>
                    <a:pt x="0" y="0"/>
                  </a:moveTo>
                  <a:lnTo>
                    <a:pt x="0" y="1311"/>
                  </a:lnTo>
                  <a:lnTo>
                    <a:pt x="1313" y="1311"/>
                  </a:lnTo>
                  <a:lnTo>
                    <a:pt x="1313" y="0"/>
                  </a:lnTo>
                  <a:close/>
                </a:path>
              </a:pathLst>
            </a:custGeom>
            <a:solidFill>
              <a:srgbClr val="08FF9D">
                <a:alpha val="43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6" name="Google Shape;2456;p46"/>
            <p:cNvSpPr/>
            <p:nvPr/>
          </p:nvSpPr>
          <p:spPr>
            <a:xfrm flipH="1" rot="10800000">
              <a:off x="5154002" y="861075"/>
              <a:ext cx="33590" cy="33590"/>
            </a:xfrm>
            <a:custGeom>
              <a:rect b="b" l="l" r="r" t="t"/>
              <a:pathLst>
                <a:path extrusionOk="0" h="1312" w="1312">
                  <a:moveTo>
                    <a:pt x="1" y="1"/>
                  </a:moveTo>
                  <a:lnTo>
                    <a:pt x="1" y="1312"/>
                  </a:lnTo>
                  <a:lnTo>
                    <a:pt x="1312" y="1312"/>
                  </a:lnTo>
                  <a:lnTo>
                    <a:pt x="1312" y="1"/>
                  </a:lnTo>
                  <a:close/>
                </a:path>
              </a:pathLst>
            </a:custGeom>
            <a:solidFill>
              <a:srgbClr val="08FF9D">
                <a:alpha val="43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57" name="Google Shape;2457;p46"/>
          <p:cNvGrpSpPr/>
          <p:nvPr/>
        </p:nvGrpSpPr>
        <p:grpSpPr>
          <a:xfrm flipH="1">
            <a:off x="4333800" y="4240481"/>
            <a:ext cx="476400" cy="253800"/>
            <a:chOff x="2781725" y="285750"/>
            <a:chExt cx="476400" cy="253800"/>
          </a:xfrm>
        </p:grpSpPr>
        <p:sp>
          <p:nvSpPr>
            <p:cNvPr id="2458" name="Google Shape;2458;p46"/>
            <p:cNvSpPr/>
            <p:nvPr/>
          </p:nvSpPr>
          <p:spPr>
            <a:xfrm>
              <a:off x="2781725" y="285750"/>
              <a:ext cx="476400" cy="253800"/>
            </a:xfrm>
            <a:prstGeom prst="wedgeRectCallout">
              <a:avLst>
                <a:gd fmla="val -18188" name="adj1"/>
                <a:gd fmla="val 86476" name="adj2"/>
              </a:avLst>
            </a:prstGeom>
            <a:noFill/>
            <a:ln cap="flat" cmpd="sng" w="2857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459" name="Google Shape;2459;p46"/>
            <p:cNvGrpSpPr/>
            <p:nvPr/>
          </p:nvGrpSpPr>
          <p:grpSpPr>
            <a:xfrm>
              <a:off x="2881527" y="381562"/>
              <a:ext cx="276778" cy="62175"/>
              <a:chOff x="4508201" y="1661332"/>
              <a:chExt cx="1965756" cy="441583"/>
            </a:xfrm>
          </p:grpSpPr>
          <p:sp>
            <p:nvSpPr>
              <p:cNvPr id="2460" name="Google Shape;2460;p46"/>
              <p:cNvSpPr/>
              <p:nvPr/>
            </p:nvSpPr>
            <p:spPr>
              <a:xfrm>
                <a:off x="4508201" y="1661332"/>
                <a:ext cx="441583" cy="441583"/>
              </a:xfrm>
              <a:custGeom>
                <a:rect b="b" l="l" r="r" t="t"/>
                <a:pathLst>
                  <a:path extrusionOk="0" h="20943" w="20943">
                    <a:moveTo>
                      <a:pt x="19857" y="12255"/>
                    </a:moveTo>
                    <a:cubicBezTo>
                      <a:pt x="18926" y="17530"/>
                      <a:pt x="13807" y="20943"/>
                      <a:pt x="8688" y="19857"/>
                    </a:cubicBezTo>
                    <a:cubicBezTo>
                      <a:pt x="3413" y="18926"/>
                      <a:pt x="0" y="13962"/>
                      <a:pt x="931" y="8687"/>
                    </a:cubicBezTo>
                    <a:cubicBezTo>
                      <a:pt x="1862" y="3413"/>
                      <a:pt x="6981" y="0"/>
                      <a:pt x="12256" y="931"/>
                    </a:cubicBezTo>
                    <a:cubicBezTo>
                      <a:pt x="17375" y="2017"/>
                      <a:pt x="20943" y="6981"/>
                      <a:pt x="19857" y="1225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1" name="Google Shape;2461;p46"/>
              <p:cNvSpPr/>
              <p:nvPr/>
            </p:nvSpPr>
            <p:spPr>
              <a:xfrm>
                <a:off x="5270277" y="1661332"/>
                <a:ext cx="441604" cy="441583"/>
              </a:xfrm>
              <a:custGeom>
                <a:rect b="b" l="l" r="r" t="t"/>
                <a:pathLst>
                  <a:path extrusionOk="0" h="20943" w="20944">
                    <a:moveTo>
                      <a:pt x="20012" y="12255"/>
                    </a:moveTo>
                    <a:cubicBezTo>
                      <a:pt x="18927" y="17530"/>
                      <a:pt x="13962" y="20943"/>
                      <a:pt x="8688" y="19857"/>
                    </a:cubicBezTo>
                    <a:cubicBezTo>
                      <a:pt x="3414" y="18926"/>
                      <a:pt x="1" y="13962"/>
                      <a:pt x="931" y="8687"/>
                    </a:cubicBezTo>
                    <a:cubicBezTo>
                      <a:pt x="2017" y="3413"/>
                      <a:pt x="6982" y="0"/>
                      <a:pt x="12256" y="931"/>
                    </a:cubicBezTo>
                    <a:cubicBezTo>
                      <a:pt x="17530" y="2017"/>
                      <a:pt x="20943" y="6981"/>
                      <a:pt x="20012" y="1225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2" name="Google Shape;2462;p46"/>
              <p:cNvSpPr/>
              <p:nvPr/>
            </p:nvSpPr>
            <p:spPr>
              <a:xfrm>
                <a:off x="6032373" y="1661332"/>
                <a:ext cx="441583" cy="441583"/>
              </a:xfrm>
              <a:custGeom>
                <a:rect b="b" l="l" r="r" t="t"/>
                <a:pathLst>
                  <a:path extrusionOk="0" h="20943" w="20943">
                    <a:moveTo>
                      <a:pt x="20012" y="12255"/>
                    </a:moveTo>
                    <a:cubicBezTo>
                      <a:pt x="19081" y="17530"/>
                      <a:pt x="13962" y="20943"/>
                      <a:pt x="8687" y="19857"/>
                    </a:cubicBezTo>
                    <a:cubicBezTo>
                      <a:pt x="3568" y="18926"/>
                      <a:pt x="0" y="13962"/>
                      <a:pt x="1086" y="8687"/>
                    </a:cubicBezTo>
                    <a:cubicBezTo>
                      <a:pt x="2017" y="3413"/>
                      <a:pt x="7136" y="0"/>
                      <a:pt x="12255" y="931"/>
                    </a:cubicBezTo>
                    <a:cubicBezTo>
                      <a:pt x="17530" y="2017"/>
                      <a:pt x="20943" y="6981"/>
                      <a:pt x="20012" y="1225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6" name="Shape 2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7" name="Google Shape;2467;p47"/>
          <p:cNvSpPr txBox="1"/>
          <p:nvPr>
            <p:ph type="title"/>
          </p:nvPr>
        </p:nvSpPr>
        <p:spPr>
          <a:xfrm>
            <a:off x="2347950" y="877225"/>
            <a:ext cx="4448100" cy="105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Merci!</a:t>
            </a:r>
            <a:endParaRPr/>
          </a:p>
        </p:txBody>
      </p:sp>
      <p:sp>
        <p:nvSpPr>
          <p:cNvPr id="2468" name="Google Shape;2468;p47"/>
          <p:cNvSpPr txBox="1"/>
          <p:nvPr>
            <p:ph idx="1" type="subTitle"/>
          </p:nvPr>
        </p:nvSpPr>
        <p:spPr>
          <a:xfrm>
            <a:off x="1872300" y="1800375"/>
            <a:ext cx="5399400" cy="10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Avez-vous des questions?</a:t>
            </a:r>
            <a:endParaRPr b="1"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Nous tenons à exprimer notre gratitude à notre encadrant de projet, Wajd MESKINI, pour son accompagnement, tout au long de ce travail.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9" name="Google Shape;2469;p47"/>
          <p:cNvSpPr/>
          <p:nvPr/>
        </p:nvSpPr>
        <p:spPr>
          <a:xfrm>
            <a:off x="7682430" y="1791889"/>
            <a:ext cx="33642" cy="33590"/>
          </a:xfrm>
          <a:custGeom>
            <a:rect b="b" l="l" r="r" t="t"/>
            <a:pathLst>
              <a:path extrusionOk="0" h="1312" w="1314">
                <a:moveTo>
                  <a:pt x="0" y="0"/>
                </a:moveTo>
                <a:lnTo>
                  <a:pt x="0" y="1311"/>
                </a:lnTo>
                <a:lnTo>
                  <a:pt x="1313" y="1311"/>
                </a:lnTo>
                <a:lnTo>
                  <a:pt x="1313" y="0"/>
                </a:lnTo>
                <a:close/>
              </a:path>
            </a:pathLst>
          </a:custGeom>
          <a:solidFill>
            <a:srgbClr val="08FF9D">
              <a:alpha val="434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27"/>
          <p:cNvSpPr txBox="1"/>
          <p:nvPr>
            <p:ph type="title"/>
          </p:nvPr>
        </p:nvSpPr>
        <p:spPr>
          <a:xfrm>
            <a:off x="1267300" y="2416650"/>
            <a:ext cx="6609300" cy="9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587" name="Google Shape;587;p27"/>
          <p:cNvSpPr txBox="1"/>
          <p:nvPr>
            <p:ph idx="2" type="title"/>
          </p:nvPr>
        </p:nvSpPr>
        <p:spPr>
          <a:xfrm>
            <a:off x="3676350" y="1498650"/>
            <a:ext cx="17913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grpSp>
        <p:nvGrpSpPr>
          <p:cNvPr id="588" name="Google Shape;588;p27"/>
          <p:cNvGrpSpPr/>
          <p:nvPr/>
        </p:nvGrpSpPr>
        <p:grpSpPr>
          <a:xfrm flipH="1" rot="10800000">
            <a:off x="6949534" y="1387249"/>
            <a:ext cx="3300415" cy="543321"/>
            <a:chOff x="5348025" y="3359050"/>
            <a:chExt cx="2031775" cy="334475"/>
          </a:xfrm>
        </p:grpSpPr>
        <p:grpSp>
          <p:nvGrpSpPr>
            <p:cNvPr id="589" name="Google Shape;589;p27"/>
            <p:cNvGrpSpPr/>
            <p:nvPr/>
          </p:nvGrpSpPr>
          <p:grpSpPr>
            <a:xfrm>
              <a:off x="5348025" y="3359050"/>
              <a:ext cx="2031775" cy="334475"/>
              <a:chOff x="5348025" y="3359050"/>
              <a:chExt cx="2031775" cy="334475"/>
            </a:xfrm>
          </p:grpSpPr>
          <p:sp>
            <p:nvSpPr>
              <p:cNvPr id="590" name="Google Shape;590;p27"/>
              <p:cNvSpPr/>
              <p:nvPr/>
            </p:nvSpPr>
            <p:spPr>
              <a:xfrm>
                <a:off x="5526700" y="3359050"/>
                <a:ext cx="1826325" cy="265725"/>
              </a:xfrm>
              <a:custGeom>
                <a:rect b="b" l="l" r="r" t="t"/>
                <a:pathLst>
                  <a:path extrusionOk="0" h="10629" w="73053">
                    <a:moveTo>
                      <a:pt x="61877" y="1"/>
                    </a:moveTo>
                    <a:lnTo>
                      <a:pt x="61877" y="10294"/>
                    </a:lnTo>
                    <a:lnTo>
                      <a:pt x="1" y="10294"/>
                    </a:lnTo>
                    <a:lnTo>
                      <a:pt x="1" y="10628"/>
                    </a:lnTo>
                    <a:lnTo>
                      <a:pt x="62211" y="10628"/>
                    </a:lnTo>
                    <a:lnTo>
                      <a:pt x="62211" y="335"/>
                    </a:lnTo>
                    <a:lnTo>
                      <a:pt x="73052" y="335"/>
                    </a:lnTo>
                    <a:lnTo>
                      <a:pt x="7305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1" name="Google Shape;591;p27"/>
              <p:cNvSpPr/>
              <p:nvPr/>
            </p:nvSpPr>
            <p:spPr>
              <a:xfrm>
                <a:off x="5348025" y="3461525"/>
                <a:ext cx="2031775" cy="232000"/>
              </a:xfrm>
              <a:custGeom>
                <a:rect b="b" l="l" r="r" t="t"/>
                <a:pathLst>
                  <a:path extrusionOk="0" h="9280" w="81271">
                    <a:moveTo>
                      <a:pt x="696" y="1"/>
                    </a:moveTo>
                    <a:cubicBezTo>
                      <a:pt x="313" y="1"/>
                      <a:pt x="0" y="311"/>
                      <a:pt x="0" y="697"/>
                    </a:cubicBezTo>
                    <a:cubicBezTo>
                      <a:pt x="0" y="1082"/>
                      <a:pt x="311" y="1395"/>
                      <a:pt x="696" y="1395"/>
                    </a:cubicBezTo>
                    <a:cubicBezTo>
                      <a:pt x="1042" y="1395"/>
                      <a:pt x="1327" y="1142"/>
                      <a:pt x="1382" y="809"/>
                    </a:cubicBezTo>
                    <a:lnTo>
                      <a:pt x="16024" y="809"/>
                    </a:lnTo>
                    <a:lnTo>
                      <a:pt x="16024" y="9280"/>
                    </a:lnTo>
                    <a:lnTo>
                      <a:pt x="58707" y="9280"/>
                    </a:lnTo>
                    <a:lnTo>
                      <a:pt x="58707" y="2419"/>
                    </a:lnTo>
                    <a:lnTo>
                      <a:pt x="81271" y="2419"/>
                    </a:lnTo>
                    <a:lnTo>
                      <a:pt x="81271" y="2085"/>
                    </a:lnTo>
                    <a:lnTo>
                      <a:pt x="58375" y="2085"/>
                    </a:lnTo>
                    <a:lnTo>
                      <a:pt x="58375" y="8947"/>
                    </a:lnTo>
                    <a:lnTo>
                      <a:pt x="16356" y="8947"/>
                    </a:lnTo>
                    <a:lnTo>
                      <a:pt x="16356" y="477"/>
                    </a:lnTo>
                    <a:lnTo>
                      <a:pt x="1355" y="477"/>
                    </a:lnTo>
                    <a:cubicBezTo>
                      <a:pt x="1262" y="200"/>
                      <a:pt x="1005" y="1"/>
                      <a:pt x="69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92" name="Google Shape;592;p27"/>
            <p:cNvSpPr/>
            <p:nvPr/>
          </p:nvSpPr>
          <p:spPr>
            <a:xfrm>
              <a:off x="5487425" y="3599500"/>
              <a:ext cx="44050" cy="44050"/>
            </a:xfrm>
            <a:custGeom>
              <a:rect b="b" l="l" r="r" t="t"/>
              <a:pathLst>
                <a:path extrusionOk="0" h="1762" w="1762">
                  <a:moveTo>
                    <a:pt x="880" y="0"/>
                  </a:moveTo>
                  <a:cubicBezTo>
                    <a:pt x="394" y="0"/>
                    <a:pt x="0" y="393"/>
                    <a:pt x="0" y="880"/>
                  </a:cubicBezTo>
                  <a:cubicBezTo>
                    <a:pt x="0" y="1366"/>
                    <a:pt x="394" y="1762"/>
                    <a:pt x="880" y="1762"/>
                  </a:cubicBezTo>
                  <a:cubicBezTo>
                    <a:pt x="1366" y="1762"/>
                    <a:pt x="1762" y="1366"/>
                    <a:pt x="1762" y="880"/>
                  </a:cubicBezTo>
                  <a:cubicBezTo>
                    <a:pt x="1762" y="393"/>
                    <a:pt x="1366" y="0"/>
                    <a:pt x="8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93" name="Google Shape;593;p27"/>
          <p:cNvGrpSpPr/>
          <p:nvPr/>
        </p:nvGrpSpPr>
        <p:grpSpPr>
          <a:xfrm>
            <a:off x="1470775" y="861075"/>
            <a:ext cx="6471247" cy="3090609"/>
            <a:chOff x="1470775" y="861075"/>
            <a:chExt cx="6471247" cy="3090609"/>
          </a:xfrm>
        </p:grpSpPr>
        <p:sp>
          <p:nvSpPr>
            <p:cNvPr id="594" name="Google Shape;594;p27"/>
            <p:cNvSpPr/>
            <p:nvPr/>
          </p:nvSpPr>
          <p:spPr>
            <a:xfrm flipH="1" rot="10800000">
              <a:off x="1470775" y="1718126"/>
              <a:ext cx="65338" cy="65338"/>
            </a:xfrm>
            <a:custGeom>
              <a:rect b="b" l="l" r="r" t="t"/>
              <a:pathLst>
                <a:path extrusionOk="0" h="2552" w="2552">
                  <a:moveTo>
                    <a:pt x="0" y="1"/>
                  </a:moveTo>
                  <a:lnTo>
                    <a:pt x="0" y="2551"/>
                  </a:lnTo>
                  <a:lnTo>
                    <a:pt x="2551" y="2551"/>
                  </a:lnTo>
                  <a:lnTo>
                    <a:pt x="2551" y="1"/>
                  </a:lnTo>
                  <a:close/>
                </a:path>
              </a:pathLst>
            </a:custGeom>
            <a:solidFill>
              <a:srgbClr val="08FF9D">
                <a:alpha val="43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27"/>
            <p:cNvSpPr/>
            <p:nvPr/>
          </p:nvSpPr>
          <p:spPr>
            <a:xfrm flipH="1" rot="10800000">
              <a:off x="7876710" y="2319946"/>
              <a:ext cx="65312" cy="65338"/>
            </a:xfrm>
            <a:custGeom>
              <a:rect b="b" l="l" r="r" t="t"/>
              <a:pathLst>
                <a:path extrusionOk="0" h="2552" w="2551">
                  <a:moveTo>
                    <a:pt x="0" y="1"/>
                  </a:moveTo>
                  <a:lnTo>
                    <a:pt x="0" y="2551"/>
                  </a:lnTo>
                  <a:lnTo>
                    <a:pt x="2551" y="2551"/>
                  </a:lnTo>
                  <a:lnTo>
                    <a:pt x="2551" y="1"/>
                  </a:lnTo>
                  <a:close/>
                </a:path>
              </a:pathLst>
            </a:custGeom>
            <a:solidFill>
              <a:srgbClr val="08FF9D">
                <a:alpha val="43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27"/>
            <p:cNvSpPr/>
            <p:nvPr/>
          </p:nvSpPr>
          <p:spPr>
            <a:xfrm flipH="1" rot="10800000">
              <a:off x="7834830" y="3918094"/>
              <a:ext cx="33642" cy="33590"/>
            </a:xfrm>
            <a:custGeom>
              <a:rect b="b" l="l" r="r" t="t"/>
              <a:pathLst>
                <a:path extrusionOk="0" h="1312" w="1314">
                  <a:moveTo>
                    <a:pt x="0" y="0"/>
                  </a:moveTo>
                  <a:lnTo>
                    <a:pt x="0" y="1311"/>
                  </a:lnTo>
                  <a:lnTo>
                    <a:pt x="1313" y="1311"/>
                  </a:lnTo>
                  <a:lnTo>
                    <a:pt x="1313" y="0"/>
                  </a:lnTo>
                  <a:close/>
                </a:path>
              </a:pathLst>
            </a:custGeom>
            <a:solidFill>
              <a:srgbClr val="08FF9D">
                <a:alpha val="43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27"/>
            <p:cNvSpPr/>
            <p:nvPr/>
          </p:nvSpPr>
          <p:spPr>
            <a:xfrm flipH="1" rot="10800000">
              <a:off x="5154002" y="861075"/>
              <a:ext cx="33590" cy="33590"/>
            </a:xfrm>
            <a:custGeom>
              <a:rect b="b" l="l" r="r" t="t"/>
              <a:pathLst>
                <a:path extrusionOk="0" h="1312" w="1312">
                  <a:moveTo>
                    <a:pt x="1" y="1"/>
                  </a:moveTo>
                  <a:lnTo>
                    <a:pt x="1" y="1312"/>
                  </a:lnTo>
                  <a:lnTo>
                    <a:pt x="1312" y="1312"/>
                  </a:lnTo>
                  <a:lnTo>
                    <a:pt x="1312" y="1"/>
                  </a:lnTo>
                  <a:close/>
                </a:path>
              </a:pathLst>
            </a:custGeom>
            <a:solidFill>
              <a:srgbClr val="08FF9D">
                <a:alpha val="43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98" name="Google Shape;598;p27"/>
          <p:cNvGrpSpPr/>
          <p:nvPr/>
        </p:nvGrpSpPr>
        <p:grpSpPr>
          <a:xfrm flipH="1">
            <a:off x="4333800" y="4240481"/>
            <a:ext cx="476400" cy="253800"/>
            <a:chOff x="2781725" y="285750"/>
            <a:chExt cx="476400" cy="253800"/>
          </a:xfrm>
        </p:grpSpPr>
        <p:sp>
          <p:nvSpPr>
            <p:cNvPr id="599" name="Google Shape;599;p27"/>
            <p:cNvSpPr/>
            <p:nvPr/>
          </p:nvSpPr>
          <p:spPr>
            <a:xfrm>
              <a:off x="2781725" y="285750"/>
              <a:ext cx="476400" cy="253800"/>
            </a:xfrm>
            <a:prstGeom prst="wedgeRectCallout">
              <a:avLst>
                <a:gd fmla="val -18188" name="adj1"/>
                <a:gd fmla="val 86476" name="adj2"/>
              </a:avLst>
            </a:prstGeom>
            <a:noFill/>
            <a:ln cap="flat" cmpd="sng" w="2857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00" name="Google Shape;600;p27"/>
            <p:cNvGrpSpPr/>
            <p:nvPr/>
          </p:nvGrpSpPr>
          <p:grpSpPr>
            <a:xfrm>
              <a:off x="2881527" y="381562"/>
              <a:ext cx="276778" cy="62175"/>
              <a:chOff x="4508201" y="1661332"/>
              <a:chExt cx="1965756" cy="441583"/>
            </a:xfrm>
          </p:grpSpPr>
          <p:sp>
            <p:nvSpPr>
              <p:cNvPr id="601" name="Google Shape;601;p27"/>
              <p:cNvSpPr/>
              <p:nvPr/>
            </p:nvSpPr>
            <p:spPr>
              <a:xfrm>
                <a:off x="4508201" y="1661332"/>
                <a:ext cx="441583" cy="441583"/>
              </a:xfrm>
              <a:custGeom>
                <a:rect b="b" l="l" r="r" t="t"/>
                <a:pathLst>
                  <a:path extrusionOk="0" h="20943" w="20943">
                    <a:moveTo>
                      <a:pt x="19857" y="12255"/>
                    </a:moveTo>
                    <a:cubicBezTo>
                      <a:pt x="18926" y="17530"/>
                      <a:pt x="13807" y="20943"/>
                      <a:pt x="8688" y="19857"/>
                    </a:cubicBezTo>
                    <a:cubicBezTo>
                      <a:pt x="3413" y="18926"/>
                      <a:pt x="0" y="13962"/>
                      <a:pt x="931" y="8687"/>
                    </a:cubicBezTo>
                    <a:cubicBezTo>
                      <a:pt x="1862" y="3413"/>
                      <a:pt x="6981" y="0"/>
                      <a:pt x="12256" y="931"/>
                    </a:cubicBezTo>
                    <a:cubicBezTo>
                      <a:pt x="17375" y="2017"/>
                      <a:pt x="20943" y="6981"/>
                      <a:pt x="19857" y="1225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2" name="Google Shape;602;p27"/>
              <p:cNvSpPr/>
              <p:nvPr/>
            </p:nvSpPr>
            <p:spPr>
              <a:xfrm>
                <a:off x="5270277" y="1661332"/>
                <a:ext cx="441604" cy="441583"/>
              </a:xfrm>
              <a:custGeom>
                <a:rect b="b" l="l" r="r" t="t"/>
                <a:pathLst>
                  <a:path extrusionOk="0" h="20943" w="20944">
                    <a:moveTo>
                      <a:pt x="20012" y="12255"/>
                    </a:moveTo>
                    <a:cubicBezTo>
                      <a:pt x="18927" y="17530"/>
                      <a:pt x="13962" y="20943"/>
                      <a:pt x="8688" y="19857"/>
                    </a:cubicBezTo>
                    <a:cubicBezTo>
                      <a:pt x="3414" y="18926"/>
                      <a:pt x="1" y="13962"/>
                      <a:pt x="931" y="8687"/>
                    </a:cubicBezTo>
                    <a:cubicBezTo>
                      <a:pt x="2017" y="3413"/>
                      <a:pt x="6982" y="0"/>
                      <a:pt x="12256" y="931"/>
                    </a:cubicBezTo>
                    <a:cubicBezTo>
                      <a:pt x="17530" y="2017"/>
                      <a:pt x="20943" y="6981"/>
                      <a:pt x="20012" y="1225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3" name="Google Shape;603;p27"/>
              <p:cNvSpPr/>
              <p:nvPr/>
            </p:nvSpPr>
            <p:spPr>
              <a:xfrm>
                <a:off x="6032373" y="1661332"/>
                <a:ext cx="441583" cy="441583"/>
              </a:xfrm>
              <a:custGeom>
                <a:rect b="b" l="l" r="r" t="t"/>
                <a:pathLst>
                  <a:path extrusionOk="0" h="20943" w="20943">
                    <a:moveTo>
                      <a:pt x="20012" y="12255"/>
                    </a:moveTo>
                    <a:cubicBezTo>
                      <a:pt x="19081" y="17530"/>
                      <a:pt x="13962" y="20943"/>
                      <a:pt x="8687" y="19857"/>
                    </a:cubicBezTo>
                    <a:cubicBezTo>
                      <a:pt x="3568" y="18926"/>
                      <a:pt x="0" y="13962"/>
                      <a:pt x="1086" y="8687"/>
                    </a:cubicBezTo>
                    <a:cubicBezTo>
                      <a:pt x="2017" y="3413"/>
                      <a:pt x="7136" y="0"/>
                      <a:pt x="12255" y="931"/>
                    </a:cubicBezTo>
                    <a:cubicBezTo>
                      <a:pt x="17530" y="2017"/>
                      <a:pt x="20943" y="6981"/>
                      <a:pt x="20012" y="1225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2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9D9D9"/>
                </a:solidFill>
              </a:rPr>
              <a:t>Introduction</a:t>
            </a:r>
            <a:endParaRPr/>
          </a:p>
        </p:txBody>
      </p:sp>
      <p:sp>
        <p:nvSpPr>
          <p:cNvPr id="609" name="Google Shape;609;p28"/>
          <p:cNvSpPr txBox="1"/>
          <p:nvPr>
            <p:ph idx="4" type="subTitle"/>
          </p:nvPr>
        </p:nvSpPr>
        <p:spPr>
          <a:xfrm>
            <a:off x="115427" y="1786925"/>
            <a:ext cx="3264900" cy="46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D9D9D9"/>
                </a:solidFill>
              </a:rPr>
              <a:t>Contexte Métier</a:t>
            </a:r>
            <a:endParaRPr/>
          </a:p>
        </p:txBody>
      </p:sp>
      <p:sp>
        <p:nvSpPr>
          <p:cNvPr id="610" name="Google Shape;610;p28"/>
          <p:cNvSpPr txBox="1"/>
          <p:nvPr>
            <p:ph idx="5" type="subTitle"/>
          </p:nvPr>
        </p:nvSpPr>
        <p:spPr>
          <a:xfrm>
            <a:off x="3361174" y="1786925"/>
            <a:ext cx="2698500" cy="46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D9D9D9"/>
                </a:solidFill>
              </a:rPr>
              <a:t>Problématique</a:t>
            </a:r>
            <a:endParaRPr/>
          </a:p>
        </p:txBody>
      </p:sp>
      <p:sp>
        <p:nvSpPr>
          <p:cNvPr id="611" name="Google Shape;611;p28"/>
          <p:cNvSpPr txBox="1"/>
          <p:nvPr>
            <p:ph idx="1" type="subTitle"/>
          </p:nvPr>
        </p:nvSpPr>
        <p:spPr>
          <a:xfrm>
            <a:off x="281348" y="2460975"/>
            <a:ext cx="2933100" cy="166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D9D9D9"/>
                </a:solidFill>
              </a:rPr>
              <a:t>On se place dans la perspective d’une boîte de conseil qui essaye de diversifier son offre d’extraction de texte à partir d’images.</a:t>
            </a:r>
            <a:endParaRPr/>
          </a:p>
        </p:txBody>
      </p:sp>
      <p:sp>
        <p:nvSpPr>
          <p:cNvPr id="612" name="Google Shape;612;p28"/>
          <p:cNvSpPr txBox="1"/>
          <p:nvPr>
            <p:ph idx="2" type="subTitle"/>
          </p:nvPr>
        </p:nvSpPr>
        <p:spPr>
          <a:xfrm>
            <a:off x="3361183" y="2460975"/>
            <a:ext cx="2421600" cy="166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L</a:t>
            </a:r>
            <a:r>
              <a:rPr lang="en" sz="1500"/>
              <a:t>e client, est une boîte qui veut automatiser le traitement de ses notes de frais</a:t>
            </a:r>
            <a:r>
              <a:rPr lang="en" sz="1500">
                <a:solidFill>
                  <a:srgbClr val="D9D9D9"/>
                </a:solidFill>
              </a:rPr>
              <a:t> sans divulguer d’informations confidentielles</a:t>
            </a:r>
            <a:r>
              <a:rPr lang="en" sz="1500">
                <a:solidFill>
                  <a:srgbClr val="D9D9D9"/>
                </a:solidFill>
              </a:rPr>
              <a:t> pour des raisons réglementaires.</a:t>
            </a:r>
            <a:endParaRPr sz="1500">
              <a:solidFill>
                <a:srgbClr val="D9D9D9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3" name="Google Shape;613;p28"/>
          <p:cNvSpPr txBox="1"/>
          <p:nvPr>
            <p:ph idx="3" type="subTitle"/>
          </p:nvPr>
        </p:nvSpPr>
        <p:spPr>
          <a:xfrm>
            <a:off x="5929602" y="2460975"/>
            <a:ext cx="3015600" cy="166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D9D9D9"/>
                </a:solidFill>
              </a:rPr>
              <a:t>Construction d’un système d’extraction de texte (OCR) à partir de photos de reçus de paiement et qui va extraire uniquement le total. </a:t>
            </a:r>
            <a:endParaRPr sz="1500">
              <a:solidFill>
                <a:srgbClr val="D9D9D9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4" name="Google Shape;614;p28"/>
          <p:cNvSpPr txBox="1"/>
          <p:nvPr>
            <p:ph idx="6" type="subTitle"/>
          </p:nvPr>
        </p:nvSpPr>
        <p:spPr>
          <a:xfrm>
            <a:off x="6226592" y="1786925"/>
            <a:ext cx="2421600" cy="46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D9D9D9"/>
                </a:solidFill>
              </a:rPr>
              <a:t>Solution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2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9D9D9"/>
                </a:solidFill>
              </a:rPr>
              <a:t>Introduction</a:t>
            </a:r>
            <a:endParaRPr/>
          </a:p>
        </p:txBody>
      </p:sp>
      <p:sp>
        <p:nvSpPr>
          <p:cNvPr id="620" name="Google Shape;620;p29"/>
          <p:cNvSpPr txBox="1"/>
          <p:nvPr>
            <p:ph idx="5" type="subTitle"/>
          </p:nvPr>
        </p:nvSpPr>
        <p:spPr>
          <a:xfrm>
            <a:off x="3222749" y="1779725"/>
            <a:ext cx="2698500" cy="46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D9D9D9"/>
                </a:solidFill>
              </a:rPr>
              <a:t>Etat de l'art</a:t>
            </a:r>
            <a:endParaRPr/>
          </a:p>
        </p:txBody>
      </p:sp>
      <p:sp>
        <p:nvSpPr>
          <p:cNvPr id="621" name="Google Shape;621;p29"/>
          <p:cNvSpPr txBox="1"/>
          <p:nvPr>
            <p:ph idx="1" type="subTitle"/>
          </p:nvPr>
        </p:nvSpPr>
        <p:spPr>
          <a:xfrm>
            <a:off x="158725" y="2460975"/>
            <a:ext cx="4185000" cy="223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D9D9D9"/>
                </a:solidFill>
              </a:rPr>
              <a:t>Autres solutions sur le marché</a:t>
            </a:r>
            <a:endParaRPr sz="1500">
              <a:solidFill>
                <a:srgbClr val="D9D9D9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D9D9D9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500"/>
              <a:buChar char="-"/>
            </a:pPr>
            <a:r>
              <a:rPr lang="en" sz="1500">
                <a:solidFill>
                  <a:srgbClr val="D9D9D9"/>
                </a:solidFill>
              </a:rPr>
              <a:t>Google Cloud Vision</a:t>
            </a:r>
            <a:endParaRPr sz="1500">
              <a:solidFill>
                <a:srgbClr val="D9D9D9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500"/>
              <a:buChar char="-"/>
            </a:pPr>
            <a:r>
              <a:rPr lang="en" sz="1500">
                <a:solidFill>
                  <a:srgbClr val="D9D9D9"/>
                </a:solidFill>
              </a:rPr>
              <a:t>Microsoft Azure </a:t>
            </a:r>
            <a:endParaRPr sz="1500">
              <a:solidFill>
                <a:srgbClr val="D9D9D9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500"/>
              <a:buChar char="-"/>
            </a:pPr>
            <a:r>
              <a:rPr lang="en" sz="1500">
                <a:solidFill>
                  <a:srgbClr val="D9D9D9"/>
                </a:solidFill>
              </a:rPr>
              <a:t>Amazon Textract</a:t>
            </a:r>
            <a:endParaRPr sz="1500">
              <a:solidFill>
                <a:srgbClr val="D9D9D9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500"/>
              <a:buChar char="-"/>
            </a:pPr>
            <a:r>
              <a:rPr lang="en" sz="1500">
                <a:solidFill>
                  <a:srgbClr val="D9D9D9"/>
                </a:solidFill>
              </a:rPr>
              <a:t>Adobe Acrobat Pro DC</a:t>
            </a:r>
            <a:endParaRPr sz="1500">
              <a:solidFill>
                <a:srgbClr val="D9D9D9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D9D9D9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D9D9D9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D9D9D9"/>
              </a:solidFill>
            </a:endParaRPr>
          </a:p>
        </p:txBody>
      </p:sp>
      <p:sp>
        <p:nvSpPr>
          <p:cNvPr id="622" name="Google Shape;622;p29"/>
          <p:cNvSpPr txBox="1"/>
          <p:nvPr>
            <p:ph idx="1" type="subTitle"/>
          </p:nvPr>
        </p:nvSpPr>
        <p:spPr>
          <a:xfrm>
            <a:off x="4343725" y="2460975"/>
            <a:ext cx="4185000" cy="223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D9D9D9"/>
                </a:solidFill>
              </a:rPr>
              <a:t>Pourquoi notre solution est la meilleure?</a:t>
            </a:r>
            <a:endParaRPr sz="1500">
              <a:solidFill>
                <a:srgbClr val="D9D9D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D9D9D9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500"/>
              <a:buChar char="-"/>
            </a:pPr>
            <a:r>
              <a:rPr lang="en" sz="1500">
                <a:solidFill>
                  <a:srgbClr val="D9D9D9"/>
                </a:solidFill>
              </a:rPr>
              <a:t>Coût moindre</a:t>
            </a:r>
            <a:endParaRPr sz="1500">
              <a:solidFill>
                <a:srgbClr val="D9D9D9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500"/>
              <a:buChar char="-"/>
            </a:pPr>
            <a:r>
              <a:rPr lang="en" sz="1500">
                <a:solidFill>
                  <a:srgbClr val="D9D9D9"/>
                </a:solidFill>
              </a:rPr>
              <a:t>Locale</a:t>
            </a:r>
            <a:endParaRPr sz="1500">
              <a:solidFill>
                <a:srgbClr val="D9D9D9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500"/>
              <a:buChar char="-"/>
            </a:pPr>
            <a:r>
              <a:rPr lang="en" sz="1500">
                <a:solidFill>
                  <a:srgbClr val="D9D9D9"/>
                </a:solidFill>
              </a:rPr>
              <a:t>Utilise un logiciel Open Source</a:t>
            </a:r>
            <a:endParaRPr sz="1500">
              <a:solidFill>
                <a:srgbClr val="D9D9D9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500"/>
              <a:buChar char="-"/>
            </a:pPr>
            <a:r>
              <a:rPr lang="en" sz="1500">
                <a:solidFill>
                  <a:srgbClr val="D9D9D9"/>
                </a:solidFill>
              </a:rPr>
              <a:t>Réactivité &amp; Adaptabilité</a:t>
            </a:r>
            <a:endParaRPr sz="1500">
              <a:solidFill>
                <a:srgbClr val="D9D9D9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D9D9D9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D9D9D9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D9D9D9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30"/>
          <p:cNvSpPr txBox="1"/>
          <p:nvPr>
            <p:ph type="title"/>
          </p:nvPr>
        </p:nvSpPr>
        <p:spPr>
          <a:xfrm>
            <a:off x="1267300" y="2416650"/>
            <a:ext cx="6609300" cy="9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Opportunités</a:t>
            </a:r>
            <a:endParaRPr/>
          </a:p>
        </p:txBody>
      </p:sp>
      <p:sp>
        <p:nvSpPr>
          <p:cNvPr id="628" name="Google Shape;628;p30"/>
          <p:cNvSpPr txBox="1"/>
          <p:nvPr>
            <p:ph idx="2" type="title"/>
          </p:nvPr>
        </p:nvSpPr>
        <p:spPr>
          <a:xfrm>
            <a:off x="3676350" y="1498650"/>
            <a:ext cx="17913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grpSp>
        <p:nvGrpSpPr>
          <p:cNvPr id="629" name="Google Shape;629;p30"/>
          <p:cNvGrpSpPr/>
          <p:nvPr/>
        </p:nvGrpSpPr>
        <p:grpSpPr>
          <a:xfrm flipH="1" rot="10800000">
            <a:off x="6949534" y="1387249"/>
            <a:ext cx="3300415" cy="543321"/>
            <a:chOff x="5348025" y="3359050"/>
            <a:chExt cx="2031775" cy="334475"/>
          </a:xfrm>
        </p:grpSpPr>
        <p:grpSp>
          <p:nvGrpSpPr>
            <p:cNvPr id="630" name="Google Shape;630;p30"/>
            <p:cNvGrpSpPr/>
            <p:nvPr/>
          </p:nvGrpSpPr>
          <p:grpSpPr>
            <a:xfrm>
              <a:off x="5348025" y="3359050"/>
              <a:ext cx="2031775" cy="334475"/>
              <a:chOff x="5348025" y="3359050"/>
              <a:chExt cx="2031775" cy="334475"/>
            </a:xfrm>
          </p:grpSpPr>
          <p:sp>
            <p:nvSpPr>
              <p:cNvPr id="631" name="Google Shape;631;p30"/>
              <p:cNvSpPr/>
              <p:nvPr/>
            </p:nvSpPr>
            <p:spPr>
              <a:xfrm>
                <a:off x="5526700" y="3359050"/>
                <a:ext cx="1826325" cy="265725"/>
              </a:xfrm>
              <a:custGeom>
                <a:rect b="b" l="l" r="r" t="t"/>
                <a:pathLst>
                  <a:path extrusionOk="0" h="10629" w="73053">
                    <a:moveTo>
                      <a:pt x="61877" y="1"/>
                    </a:moveTo>
                    <a:lnTo>
                      <a:pt x="61877" y="10294"/>
                    </a:lnTo>
                    <a:lnTo>
                      <a:pt x="1" y="10294"/>
                    </a:lnTo>
                    <a:lnTo>
                      <a:pt x="1" y="10628"/>
                    </a:lnTo>
                    <a:lnTo>
                      <a:pt x="62211" y="10628"/>
                    </a:lnTo>
                    <a:lnTo>
                      <a:pt x="62211" y="335"/>
                    </a:lnTo>
                    <a:lnTo>
                      <a:pt x="73052" y="335"/>
                    </a:lnTo>
                    <a:lnTo>
                      <a:pt x="7305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2" name="Google Shape;632;p30"/>
              <p:cNvSpPr/>
              <p:nvPr/>
            </p:nvSpPr>
            <p:spPr>
              <a:xfrm>
                <a:off x="5348025" y="3461525"/>
                <a:ext cx="2031775" cy="232000"/>
              </a:xfrm>
              <a:custGeom>
                <a:rect b="b" l="l" r="r" t="t"/>
                <a:pathLst>
                  <a:path extrusionOk="0" h="9280" w="81271">
                    <a:moveTo>
                      <a:pt x="696" y="1"/>
                    </a:moveTo>
                    <a:cubicBezTo>
                      <a:pt x="313" y="1"/>
                      <a:pt x="0" y="311"/>
                      <a:pt x="0" y="697"/>
                    </a:cubicBezTo>
                    <a:cubicBezTo>
                      <a:pt x="0" y="1082"/>
                      <a:pt x="311" y="1395"/>
                      <a:pt x="696" y="1395"/>
                    </a:cubicBezTo>
                    <a:cubicBezTo>
                      <a:pt x="1042" y="1395"/>
                      <a:pt x="1327" y="1142"/>
                      <a:pt x="1382" y="809"/>
                    </a:cubicBezTo>
                    <a:lnTo>
                      <a:pt x="16024" y="809"/>
                    </a:lnTo>
                    <a:lnTo>
                      <a:pt x="16024" y="9280"/>
                    </a:lnTo>
                    <a:lnTo>
                      <a:pt x="58707" y="9280"/>
                    </a:lnTo>
                    <a:lnTo>
                      <a:pt x="58707" y="2419"/>
                    </a:lnTo>
                    <a:lnTo>
                      <a:pt x="81271" y="2419"/>
                    </a:lnTo>
                    <a:lnTo>
                      <a:pt x="81271" y="2085"/>
                    </a:lnTo>
                    <a:lnTo>
                      <a:pt x="58375" y="2085"/>
                    </a:lnTo>
                    <a:lnTo>
                      <a:pt x="58375" y="8947"/>
                    </a:lnTo>
                    <a:lnTo>
                      <a:pt x="16356" y="8947"/>
                    </a:lnTo>
                    <a:lnTo>
                      <a:pt x="16356" y="477"/>
                    </a:lnTo>
                    <a:lnTo>
                      <a:pt x="1355" y="477"/>
                    </a:lnTo>
                    <a:cubicBezTo>
                      <a:pt x="1262" y="200"/>
                      <a:pt x="1005" y="1"/>
                      <a:pt x="69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33" name="Google Shape;633;p30"/>
            <p:cNvSpPr/>
            <p:nvPr/>
          </p:nvSpPr>
          <p:spPr>
            <a:xfrm>
              <a:off x="5487425" y="3599500"/>
              <a:ext cx="44050" cy="44050"/>
            </a:xfrm>
            <a:custGeom>
              <a:rect b="b" l="l" r="r" t="t"/>
              <a:pathLst>
                <a:path extrusionOk="0" h="1762" w="1762">
                  <a:moveTo>
                    <a:pt x="880" y="0"/>
                  </a:moveTo>
                  <a:cubicBezTo>
                    <a:pt x="394" y="0"/>
                    <a:pt x="0" y="393"/>
                    <a:pt x="0" y="880"/>
                  </a:cubicBezTo>
                  <a:cubicBezTo>
                    <a:pt x="0" y="1366"/>
                    <a:pt x="394" y="1762"/>
                    <a:pt x="880" y="1762"/>
                  </a:cubicBezTo>
                  <a:cubicBezTo>
                    <a:pt x="1366" y="1762"/>
                    <a:pt x="1762" y="1366"/>
                    <a:pt x="1762" y="880"/>
                  </a:cubicBezTo>
                  <a:cubicBezTo>
                    <a:pt x="1762" y="393"/>
                    <a:pt x="1366" y="0"/>
                    <a:pt x="8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34" name="Google Shape;634;p30"/>
          <p:cNvGrpSpPr/>
          <p:nvPr/>
        </p:nvGrpSpPr>
        <p:grpSpPr>
          <a:xfrm>
            <a:off x="1470775" y="861075"/>
            <a:ext cx="6471247" cy="3090609"/>
            <a:chOff x="1470775" y="861075"/>
            <a:chExt cx="6471247" cy="3090609"/>
          </a:xfrm>
        </p:grpSpPr>
        <p:sp>
          <p:nvSpPr>
            <p:cNvPr id="635" name="Google Shape;635;p30"/>
            <p:cNvSpPr/>
            <p:nvPr/>
          </p:nvSpPr>
          <p:spPr>
            <a:xfrm flipH="1" rot="10800000">
              <a:off x="1470775" y="1718126"/>
              <a:ext cx="65338" cy="65338"/>
            </a:xfrm>
            <a:custGeom>
              <a:rect b="b" l="l" r="r" t="t"/>
              <a:pathLst>
                <a:path extrusionOk="0" h="2552" w="2552">
                  <a:moveTo>
                    <a:pt x="0" y="1"/>
                  </a:moveTo>
                  <a:lnTo>
                    <a:pt x="0" y="2551"/>
                  </a:lnTo>
                  <a:lnTo>
                    <a:pt x="2551" y="2551"/>
                  </a:lnTo>
                  <a:lnTo>
                    <a:pt x="2551" y="1"/>
                  </a:lnTo>
                  <a:close/>
                </a:path>
              </a:pathLst>
            </a:custGeom>
            <a:solidFill>
              <a:srgbClr val="08FF9D">
                <a:alpha val="43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30"/>
            <p:cNvSpPr/>
            <p:nvPr/>
          </p:nvSpPr>
          <p:spPr>
            <a:xfrm flipH="1" rot="10800000">
              <a:off x="7876710" y="2319946"/>
              <a:ext cx="65312" cy="65338"/>
            </a:xfrm>
            <a:custGeom>
              <a:rect b="b" l="l" r="r" t="t"/>
              <a:pathLst>
                <a:path extrusionOk="0" h="2552" w="2551">
                  <a:moveTo>
                    <a:pt x="0" y="1"/>
                  </a:moveTo>
                  <a:lnTo>
                    <a:pt x="0" y="2551"/>
                  </a:lnTo>
                  <a:lnTo>
                    <a:pt x="2551" y="2551"/>
                  </a:lnTo>
                  <a:lnTo>
                    <a:pt x="2551" y="1"/>
                  </a:lnTo>
                  <a:close/>
                </a:path>
              </a:pathLst>
            </a:custGeom>
            <a:solidFill>
              <a:srgbClr val="08FF9D">
                <a:alpha val="43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30"/>
            <p:cNvSpPr/>
            <p:nvPr/>
          </p:nvSpPr>
          <p:spPr>
            <a:xfrm flipH="1" rot="10800000">
              <a:off x="7834830" y="3918094"/>
              <a:ext cx="33642" cy="33590"/>
            </a:xfrm>
            <a:custGeom>
              <a:rect b="b" l="l" r="r" t="t"/>
              <a:pathLst>
                <a:path extrusionOk="0" h="1312" w="1314">
                  <a:moveTo>
                    <a:pt x="0" y="0"/>
                  </a:moveTo>
                  <a:lnTo>
                    <a:pt x="0" y="1311"/>
                  </a:lnTo>
                  <a:lnTo>
                    <a:pt x="1313" y="1311"/>
                  </a:lnTo>
                  <a:lnTo>
                    <a:pt x="1313" y="0"/>
                  </a:lnTo>
                  <a:close/>
                </a:path>
              </a:pathLst>
            </a:custGeom>
            <a:solidFill>
              <a:srgbClr val="08FF9D">
                <a:alpha val="43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30"/>
            <p:cNvSpPr/>
            <p:nvPr/>
          </p:nvSpPr>
          <p:spPr>
            <a:xfrm flipH="1" rot="10800000">
              <a:off x="5154002" y="861075"/>
              <a:ext cx="33590" cy="33590"/>
            </a:xfrm>
            <a:custGeom>
              <a:rect b="b" l="l" r="r" t="t"/>
              <a:pathLst>
                <a:path extrusionOk="0" h="1312" w="1312">
                  <a:moveTo>
                    <a:pt x="1" y="1"/>
                  </a:moveTo>
                  <a:lnTo>
                    <a:pt x="1" y="1312"/>
                  </a:lnTo>
                  <a:lnTo>
                    <a:pt x="1312" y="1312"/>
                  </a:lnTo>
                  <a:lnTo>
                    <a:pt x="1312" y="1"/>
                  </a:lnTo>
                  <a:close/>
                </a:path>
              </a:pathLst>
            </a:custGeom>
            <a:solidFill>
              <a:srgbClr val="08FF9D">
                <a:alpha val="43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39" name="Google Shape;639;p30"/>
          <p:cNvGrpSpPr/>
          <p:nvPr/>
        </p:nvGrpSpPr>
        <p:grpSpPr>
          <a:xfrm flipH="1">
            <a:off x="4333800" y="4240481"/>
            <a:ext cx="476400" cy="253800"/>
            <a:chOff x="2781725" y="285750"/>
            <a:chExt cx="476400" cy="253800"/>
          </a:xfrm>
        </p:grpSpPr>
        <p:sp>
          <p:nvSpPr>
            <p:cNvPr id="640" name="Google Shape;640;p30"/>
            <p:cNvSpPr/>
            <p:nvPr/>
          </p:nvSpPr>
          <p:spPr>
            <a:xfrm>
              <a:off x="2781725" y="285750"/>
              <a:ext cx="476400" cy="253800"/>
            </a:xfrm>
            <a:prstGeom prst="wedgeRectCallout">
              <a:avLst>
                <a:gd fmla="val -18188" name="adj1"/>
                <a:gd fmla="val 86476" name="adj2"/>
              </a:avLst>
            </a:prstGeom>
            <a:noFill/>
            <a:ln cap="flat" cmpd="sng" w="2857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41" name="Google Shape;641;p30"/>
            <p:cNvGrpSpPr/>
            <p:nvPr/>
          </p:nvGrpSpPr>
          <p:grpSpPr>
            <a:xfrm>
              <a:off x="2881527" y="381562"/>
              <a:ext cx="276778" cy="62175"/>
              <a:chOff x="4508201" y="1661332"/>
              <a:chExt cx="1965756" cy="441583"/>
            </a:xfrm>
          </p:grpSpPr>
          <p:sp>
            <p:nvSpPr>
              <p:cNvPr id="642" name="Google Shape;642;p30"/>
              <p:cNvSpPr/>
              <p:nvPr/>
            </p:nvSpPr>
            <p:spPr>
              <a:xfrm>
                <a:off x="4508201" y="1661332"/>
                <a:ext cx="441583" cy="441583"/>
              </a:xfrm>
              <a:custGeom>
                <a:rect b="b" l="l" r="r" t="t"/>
                <a:pathLst>
                  <a:path extrusionOk="0" h="20943" w="20943">
                    <a:moveTo>
                      <a:pt x="19857" y="12255"/>
                    </a:moveTo>
                    <a:cubicBezTo>
                      <a:pt x="18926" y="17530"/>
                      <a:pt x="13807" y="20943"/>
                      <a:pt x="8688" y="19857"/>
                    </a:cubicBezTo>
                    <a:cubicBezTo>
                      <a:pt x="3413" y="18926"/>
                      <a:pt x="0" y="13962"/>
                      <a:pt x="931" y="8687"/>
                    </a:cubicBezTo>
                    <a:cubicBezTo>
                      <a:pt x="1862" y="3413"/>
                      <a:pt x="6981" y="0"/>
                      <a:pt x="12256" y="931"/>
                    </a:cubicBezTo>
                    <a:cubicBezTo>
                      <a:pt x="17375" y="2017"/>
                      <a:pt x="20943" y="6981"/>
                      <a:pt x="19857" y="1225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3" name="Google Shape;643;p30"/>
              <p:cNvSpPr/>
              <p:nvPr/>
            </p:nvSpPr>
            <p:spPr>
              <a:xfrm>
                <a:off x="5270277" y="1661332"/>
                <a:ext cx="441604" cy="441583"/>
              </a:xfrm>
              <a:custGeom>
                <a:rect b="b" l="l" r="r" t="t"/>
                <a:pathLst>
                  <a:path extrusionOk="0" h="20943" w="20944">
                    <a:moveTo>
                      <a:pt x="20012" y="12255"/>
                    </a:moveTo>
                    <a:cubicBezTo>
                      <a:pt x="18927" y="17530"/>
                      <a:pt x="13962" y="20943"/>
                      <a:pt x="8688" y="19857"/>
                    </a:cubicBezTo>
                    <a:cubicBezTo>
                      <a:pt x="3414" y="18926"/>
                      <a:pt x="1" y="13962"/>
                      <a:pt x="931" y="8687"/>
                    </a:cubicBezTo>
                    <a:cubicBezTo>
                      <a:pt x="2017" y="3413"/>
                      <a:pt x="6982" y="0"/>
                      <a:pt x="12256" y="931"/>
                    </a:cubicBezTo>
                    <a:cubicBezTo>
                      <a:pt x="17530" y="2017"/>
                      <a:pt x="20943" y="6981"/>
                      <a:pt x="20012" y="1225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4" name="Google Shape;644;p30"/>
              <p:cNvSpPr/>
              <p:nvPr/>
            </p:nvSpPr>
            <p:spPr>
              <a:xfrm>
                <a:off x="6032373" y="1661332"/>
                <a:ext cx="441583" cy="441583"/>
              </a:xfrm>
              <a:custGeom>
                <a:rect b="b" l="l" r="r" t="t"/>
                <a:pathLst>
                  <a:path extrusionOk="0" h="20943" w="20943">
                    <a:moveTo>
                      <a:pt x="20012" y="12255"/>
                    </a:moveTo>
                    <a:cubicBezTo>
                      <a:pt x="19081" y="17530"/>
                      <a:pt x="13962" y="20943"/>
                      <a:pt x="8687" y="19857"/>
                    </a:cubicBezTo>
                    <a:cubicBezTo>
                      <a:pt x="3568" y="18926"/>
                      <a:pt x="0" y="13962"/>
                      <a:pt x="1086" y="8687"/>
                    </a:cubicBezTo>
                    <a:cubicBezTo>
                      <a:pt x="2017" y="3413"/>
                      <a:pt x="7136" y="0"/>
                      <a:pt x="12255" y="931"/>
                    </a:cubicBezTo>
                    <a:cubicBezTo>
                      <a:pt x="17530" y="2017"/>
                      <a:pt x="20943" y="6981"/>
                      <a:pt x="20012" y="1225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9" name="Google Shape;649;p31"/>
          <p:cNvGrpSpPr/>
          <p:nvPr/>
        </p:nvGrpSpPr>
        <p:grpSpPr>
          <a:xfrm>
            <a:off x="2905627" y="1724573"/>
            <a:ext cx="3333268" cy="1694723"/>
            <a:chOff x="238125" y="1038125"/>
            <a:chExt cx="7146800" cy="3633625"/>
          </a:xfrm>
        </p:grpSpPr>
        <p:sp>
          <p:nvSpPr>
            <p:cNvPr id="650" name="Google Shape;650;p31"/>
            <p:cNvSpPr/>
            <p:nvPr/>
          </p:nvSpPr>
          <p:spPr>
            <a:xfrm>
              <a:off x="6256150" y="3780375"/>
              <a:ext cx="62400" cy="53425"/>
            </a:xfrm>
            <a:custGeom>
              <a:rect b="b" l="l" r="r" t="t"/>
              <a:pathLst>
                <a:path extrusionOk="0" h="2137" w="2496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31"/>
            <p:cNvSpPr/>
            <p:nvPr/>
          </p:nvSpPr>
          <p:spPr>
            <a:xfrm>
              <a:off x="6256150" y="3856775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4" y="2129"/>
                    <a:pt x="1070" y="2129"/>
                  </a:cubicBezTo>
                  <a:cubicBezTo>
                    <a:pt x="1331" y="2129"/>
                    <a:pt x="1597" y="2032"/>
                    <a:pt x="1813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31"/>
            <p:cNvSpPr/>
            <p:nvPr/>
          </p:nvSpPr>
          <p:spPr>
            <a:xfrm>
              <a:off x="6256150" y="3932800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7" y="2039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31"/>
            <p:cNvSpPr/>
            <p:nvPr/>
          </p:nvSpPr>
          <p:spPr>
            <a:xfrm>
              <a:off x="6332350" y="3856775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31"/>
            <p:cNvSpPr/>
            <p:nvPr/>
          </p:nvSpPr>
          <p:spPr>
            <a:xfrm>
              <a:off x="6332350" y="393280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8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39"/>
                    <a:pt x="1813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31"/>
            <p:cNvSpPr/>
            <p:nvPr/>
          </p:nvSpPr>
          <p:spPr>
            <a:xfrm>
              <a:off x="6408350" y="3856775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4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31"/>
            <p:cNvSpPr/>
            <p:nvPr/>
          </p:nvSpPr>
          <p:spPr>
            <a:xfrm>
              <a:off x="6408350" y="393280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31"/>
            <p:cNvSpPr/>
            <p:nvPr/>
          </p:nvSpPr>
          <p:spPr>
            <a:xfrm>
              <a:off x="6408350" y="40852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97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31"/>
            <p:cNvSpPr/>
            <p:nvPr/>
          </p:nvSpPr>
          <p:spPr>
            <a:xfrm>
              <a:off x="6484575" y="3856775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31"/>
            <p:cNvSpPr/>
            <p:nvPr/>
          </p:nvSpPr>
          <p:spPr>
            <a:xfrm>
              <a:off x="6484575" y="393280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31"/>
            <p:cNvSpPr/>
            <p:nvPr/>
          </p:nvSpPr>
          <p:spPr>
            <a:xfrm>
              <a:off x="6484575" y="4161425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31"/>
            <p:cNvSpPr/>
            <p:nvPr/>
          </p:nvSpPr>
          <p:spPr>
            <a:xfrm>
              <a:off x="6484575" y="40852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96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31"/>
            <p:cNvSpPr/>
            <p:nvPr/>
          </p:nvSpPr>
          <p:spPr>
            <a:xfrm>
              <a:off x="6484575" y="4009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31"/>
            <p:cNvSpPr/>
            <p:nvPr/>
          </p:nvSpPr>
          <p:spPr>
            <a:xfrm>
              <a:off x="6638425" y="3856775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65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31"/>
            <p:cNvSpPr/>
            <p:nvPr/>
          </p:nvSpPr>
          <p:spPr>
            <a:xfrm>
              <a:off x="6638425" y="393280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31"/>
            <p:cNvSpPr/>
            <p:nvPr/>
          </p:nvSpPr>
          <p:spPr>
            <a:xfrm>
              <a:off x="6638425" y="4161425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6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31"/>
            <p:cNvSpPr/>
            <p:nvPr/>
          </p:nvSpPr>
          <p:spPr>
            <a:xfrm>
              <a:off x="6638425" y="40852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96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31"/>
            <p:cNvSpPr/>
            <p:nvPr/>
          </p:nvSpPr>
          <p:spPr>
            <a:xfrm>
              <a:off x="6638425" y="4009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10"/>
                    <a:pt x="530" y="2134"/>
                    <a:pt x="1078" y="2134"/>
                  </a:cubicBezTo>
                  <a:cubicBezTo>
                    <a:pt x="1340" y="2134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31"/>
            <p:cNvSpPr/>
            <p:nvPr/>
          </p:nvSpPr>
          <p:spPr>
            <a:xfrm>
              <a:off x="6715450" y="393280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31"/>
            <p:cNvSpPr/>
            <p:nvPr/>
          </p:nvSpPr>
          <p:spPr>
            <a:xfrm>
              <a:off x="6715450" y="40852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88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31"/>
            <p:cNvSpPr/>
            <p:nvPr/>
          </p:nvSpPr>
          <p:spPr>
            <a:xfrm>
              <a:off x="6715450" y="4009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31"/>
            <p:cNvSpPr/>
            <p:nvPr/>
          </p:nvSpPr>
          <p:spPr>
            <a:xfrm>
              <a:off x="6408350" y="4009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10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31"/>
            <p:cNvSpPr/>
            <p:nvPr/>
          </p:nvSpPr>
          <p:spPr>
            <a:xfrm>
              <a:off x="6332350" y="4009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31"/>
            <p:cNvSpPr/>
            <p:nvPr/>
          </p:nvSpPr>
          <p:spPr>
            <a:xfrm>
              <a:off x="6256150" y="40090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10"/>
                    <a:pt x="525" y="2134"/>
                    <a:pt x="1071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31"/>
            <p:cNvSpPr/>
            <p:nvPr/>
          </p:nvSpPr>
          <p:spPr>
            <a:xfrm>
              <a:off x="5951475" y="393280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8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39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31"/>
            <p:cNvSpPr/>
            <p:nvPr/>
          </p:nvSpPr>
          <p:spPr>
            <a:xfrm>
              <a:off x="5951475" y="4009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31"/>
            <p:cNvSpPr/>
            <p:nvPr/>
          </p:nvSpPr>
          <p:spPr>
            <a:xfrm>
              <a:off x="6027500" y="3856775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73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4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1" y="1814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31"/>
            <p:cNvSpPr/>
            <p:nvPr/>
          </p:nvSpPr>
          <p:spPr>
            <a:xfrm>
              <a:off x="6027500" y="393280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55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31"/>
            <p:cNvSpPr/>
            <p:nvPr/>
          </p:nvSpPr>
          <p:spPr>
            <a:xfrm>
              <a:off x="6027500" y="4009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3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10"/>
                    <a:pt x="529" y="2134"/>
                    <a:pt x="1078" y="2134"/>
                  </a:cubicBezTo>
                  <a:cubicBezTo>
                    <a:pt x="1340" y="2134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31"/>
            <p:cNvSpPr/>
            <p:nvPr/>
          </p:nvSpPr>
          <p:spPr>
            <a:xfrm>
              <a:off x="6103700" y="3780375"/>
              <a:ext cx="62425" cy="53475"/>
            </a:xfrm>
            <a:custGeom>
              <a:rect b="b" l="l" r="r" t="t"/>
              <a:pathLst>
                <a:path extrusionOk="0" h="2139" w="2497">
                  <a:moveTo>
                    <a:pt x="1066" y="0"/>
                  </a:moveTo>
                  <a:cubicBezTo>
                    <a:pt x="481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2" y="2139"/>
                    <a:pt x="1611" y="2040"/>
                    <a:pt x="1830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31"/>
            <p:cNvSpPr/>
            <p:nvPr/>
          </p:nvSpPr>
          <p:spPr>
            <a:xfrm>
              <a:off x="6103700" y="3856775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8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31"/>
            <p:cNvSpPr/>
            <p:nvPr/>
          </p:nvSpPr>
          <p:spPr>
            <a:xfrm>
              <a:off x="6103700" y="3932800"/>
              <a:ext cx="62425" cy="53475"/>
            </a:xfrm>
            <a:custGeom>
              <a:rect b="b" l="l" r="r" t="t"/>
              <a:pathLst>
                <a:path extrusionOk="0" h="2139" w="2497">
                  <a:moveTo>
                    <a:pt x="1066" y="0"/>
                  </a:moveTo>
                  <a:cubicBezTo>
                    <a:pt x="481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8" y="2139"/>
                    <a:pt x="1605" y="2041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31"/>
            <p:cNvSpPr/>
            <p:nvPr/>
          </p:nvSpPr>
          <p:spPr>
            <a:xfrm>
              <a:off x="6103700" y="4009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10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31"/>
            <p:cNvSpPr/>
            <p:nvPr/>
          </p:nvSpPr>
          <p:spPr>
            <a:xfrm>
              <a:off x="6179925" y="37041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31"/>
            <p:cNvSpPr/>
            <p:nvPr/>
          </p:nvSpPr>
          <p:spPr>
            <a:xfrm>
              <a:off x="6179925" y="37803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31"/>
            <p:cNvSpPr/>
            <p:nvPr/>
          </p:nvSpPr>
          <p:spPr>
            <a:xfrm>
              <a:off x="6179925" y="4009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31"/>
            <p:cNvSpPr/>
            <p:nvPr/>
          </p:nvSpPr>
          <p:spPr>
            <a:xfrm>
              <a:off x="6179925" y="393280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31"/>
            <p:cNvSpPr/>
            <p:nvPr/>
          </p:nvSpPr>
          <p:spPr>
            <a:xfrm>
              <a:off x="6179925" y="3856775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31"/>
            <p:cNvSpPr/>
            <p:nvPr/>
          </p:nvSpPr>
          <p:spPr>
            <a:xfrm>
              <a:off x="7170300" y="3780375"/>
              <a:ext cx="62400" cy="53425"/>
            </a:xfrm>
            <a:custGeom>
              <a:rect b="b" l="l" r="r" t="t"/>
              <a:pathLst>
                <a:path extrusionOk="0" h="2137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31"/>
            <p:cNvSpPr/>
            <p:nvPr/>
          </p:nvSpPr>
          <p:spPr>
            <a:xfrm>
              <a:off x="6865650" y="3856775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31"/>
            <p:cNvSpPr/>
            <p:nvPr/>
          </p:nvSpPr>
          <p:spPr>
            <a:xfrm>
              <a:off x="6865650" y="3780375"/>
              <a:ext cx="62400" cy="53425"/>
            </a:xfrm>
            <a:custGeom>
              <a:rect b="b" l="l" r="r" t="t"/>
              <a:pathLst>
                <a:path extrusionOk="0" h="2137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31"/>
            <p:cNvSpPr/>
            <p:nvPr/>
          </p:nvSpPr>
          <p:spPr>
            <a:xfrm>
              <a:off x="6941850" y="37041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31"/>
            <p:cNvSpPr/>
            <p:nvPr/>
          </p:nvSpPr>
          <p:spPr>
            <a:xfrm>
              <a:off x="6789225" y="362795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6" y="1154"/>
                    <a:pt x="2017" y="8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31"/>
            <p:cNvSpPr/>
            <p:nvPr/>
          </p:nvSpPr>
          <p:spPr>
            <a:xfrm>
              <a:off x="6637000" y="34757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31"/>
            <p:cNvSpPr/>
            <p:nvPr/>
          </p:nvSpPr>
          <p:spPr>
            <a:xfrm>
              <a:off x="6256150" y="33995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1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31"/>
            <p:cNvSpPr/>
            <p:nvPr/>
          </p:nvSpPr>
          <p:spPr>
            <a:xfrm>
              <a:off x="6484575" y="3551925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31"/>
            <p:cNvSpPr/>
            <p:nvPr/>
          </p:nvSpPr>
          <p:spPr>
            <a:xfrm>
              <a:off x="6484575" y="34757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31"/>
            <p:cNvSpPr/>
            <p:nvPr/>
          </p:nvSpPr>
          <p:spPr>
            <a:xfrm>
              <a:off x="6408350" y="3551925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4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31"/>
            <p:cNvSpPr/>
            <p:nvPr/>
          </p:nvSpPr>
          <p:spPr>
            <a:xfrm>
              <a:off x="6408350" y="34757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31"/>
            <p:cNvSpPr/>
            <p:nvPr/>
          </p:nvSpPr>
          <p:spPr>
            <a:xfrm>
              <a:off x="6332350" y="34757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31"/>
            <p:cNvSpPr/>
            <p:nvPr/>
          </p:nvSpPr>
          <p:spPr>
            <a:xfrm>
              <a:off x="6332350" y="33995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31"/>
            <p:cNvSpPr/>
            <p:nvPr/>
          </p:nvSpPr>
          <p:spPr>
            <a:xfrm>
              <a:off x="7094075" y="423745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96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31"/>
            <p:cNvSpPr/>
            <p:nvPr/>
          </p:nvSpPr>
          <p:spPr>
            <a:xfrm>
              <a:off x="7017875" y="4389875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1"/>
                  </a:cubicBezTo>
                  <a:cubicBezTo>
                    <a:pt x="2496" y="1147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31"/>
            <p:cNvSpPr/>
            <p:nvPr/>
          </p:nvSpPr>
          <p:spPr>
            <a:xfrm>
              <a:off x="7017875" y="4313650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39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31"/>
            <p:cNvSpPr/>
            <p:nvPr/>
          </p:nvSpPr>
          <p:spPr>
            <a:xfrm>
              <a:off x="6941850" y="43898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31"/>
            <p:cNvSpPr/>
            <p:nvPr/>
          </p:nvSpPr>
          <p:spPr>
            <a:xfrm>
              <a:off x="6484575" y="438987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96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31"/>
            <p:cNvSpPr/>
            <p:nvPr/>
          </p:nvSpPr>
          <p:spPr>
            <a:xfrm>
              <a:off x="6560800" y="4237450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4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31"/>
            <p:cNvSpPr/>
            <p:nvPr/>
          </p:nvSpPr>
          <p:spPr>
            <a:xfrm>
              <a:off x="6560800" y="4161425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31"/>
            <p:cNvSpPr/>
            <p:nvPr/>
          </p:nvSpPr>
          <p:spPr>
            <a:xfrm>
              <a:off x="6560800" y="40852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31"/>
            <p:cNvSpPr/>
            <p:nvPr/>
          </p:nvSpPr>
          <p:spPr>
            <a:xfrm>
              <a:off x="6560800" y="40090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31"/>
            <p:cNvSpPr/>
            <p:nvPr/>
          </p:nvSpPr>
          <p:spPr>
            <a:xfrm>
              <a:off x="6560800" y="3932800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31"/>
            <p:cNvSpPr/>
            <p:nvPr/>
          </p:nvSpPr>
          <p:spPr>
            <a:xfrm>
              <a:off x="6560800" y="3856775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31"/>
            <p:cNvSpPr/>
            <p:nvPr/>
          </p:nvSpPr>
          <p:spPr>
            <a:xfrm>
              <a:off x="6560800" y="3780375"/>
              <a:ext cx="62400" cy="53425"/>
            </a:xfrm>
            <a:custGeom>
              <a:rect b="b" l="l" r="r" t="t"/>
              <a:pathLst>
                <a:path extrusionOk="0" h="2137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31"/>
            <p:cNvSpPr/>
            <p:nvPr/>
          </p:nvSpPr>
          <p:spPr>
            <a:xfrm>
              <a:off x="6484575" y="423745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2" y="1821"/>
                  </a:cubicBezTo>
                  <a:cubicBezTo>
                    <a:pt x="2496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31"/>
            <p:cNvSpPr/>
            <p:nvPr/>
          </p:nvSpPr>
          <p:spPr>
            <a:xfrm>
              <a:off x="6484575" y="37803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31"/>
            <p:cNvSpPr/>
            <p:nvPr/>
          </p:nvSpPr>
          <p:spPr>
            <a:xfrm>
              <a:off x="6484575" y="37041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31"/>
            <p:cNvSpPr/>
            <p:nvPr/>
          </p:nvSpPr>
          <p:spPr>
            <a:xfrm>
              <a:off x="6408350" y="423745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31"/>
            <p:cNvSpPr/>
            <p:nvPr/>
          </p:nvSpPr>
          <p:spPr>
            <a:xfrm>
              <a:off x="6408350" y="4161425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74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31"/>
            <p:cNvSpPr/>
            <p:nvPr/>
          </p:nvSpPr>
          <p:spPr>
            <a:xfrm>
              <a:off x="6408350" y="37803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497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31"/>
            <p:cNvSpPr/>
            <p:nvPr/>
          </p:nvSpPr>
          <p:spPr>
            <a:xfrm>
              <a:off x="6408350" y="37041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31"/>
            <p:cNvSpPr/>
            <p:nvPr/>
          </p:nvSpPr>
          <p:spPr>
            <a:xfrm>
              <a:off x="6332350" y="4161425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31"/>
            <p:cNvSpPr/>
            <p:nvPr/>
          </p:nvSpPr>
          <p:spPr>
            <a:xfrm>
              <a:off x="6332350" y="40852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7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31"/>
            <p:cNvSpPr/>
            <p:nvPr/>
          </p:nvSpPr>
          <p:spPr>
            <a:xfrm>
              <a:off x="6332350" y="37803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31"/>
            <p:cNvSpPr/>
            <p:nvPr/>
          </p:nvSpPr>
          <p:spPr>
            <a:xfrm>
              <a:off x="6332350" y="37041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31"/>
            <p:cNvSpPr/>
            <p:nvPr/>
          </p:nvSpPr>
          <p:spPr>
            <a:xfrm>
              <a:off x="6256150" y="40852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1"/>
                  </a:cubicBezTo>
                  <a:cubicBezTo>
                    <a:pt x="2488" y="1147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31"/>
            <p:cNvSpPr/>
            <p:nvPr/>
          </p:nvSpPr>
          <p:spPr>
            <a:xfrm>
              <a:off x="6256150" y="37041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7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31"/>
            <p:cNvSpPr/>
            <p:nvPr/>
          </p:nvSpPr>
          <p:spPr>
            <a:xfrm>
              <a:off x="6256150" y="3627950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4" y="2137"/>
                    <a:pt x="1070" y="2137"/>
                  </a:cubicBezTo>
                  <a:cubicBezTo>
                    <a:pt x="1331" y="2137"/>
                    <a:pt x="1597" y="2039"/>
                    <a:pt x="1813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31"/>
            <p:cNvSpPr/>
            <p:nvPr/>
          </p:nvSpPr>
          <p:spPr>
            <a:xfrm>
              <a:off x="6179925" y="40852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31"/>
            <p:cNvSpPr/>
            <p:nvPr/>
          </p:nvSpPr>
          <p:spPr>
            <a:xfrm>
              <a:off x="6179925" y="36279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31"/>
            <p:cNvSpPr/>
            <p:nvPr/>
          </p:nvSpPr>
          <p:spPr>
            <a:xfrm>
              <a:off x="6103700" y="40852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97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31"/>
            <p:cNvSpPr/>
            <p:nvPr/>
          </p:nvSpPr>
          <p:spPr>
            <a:xfrm>
              <a:off x="6103700" y="37041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31"/>
            <p:cNvSpPr/>
            <p:nvPr/>
          </p:nvSpPr>
          <p:spPr>
            <a:xfrm>
              <a:off x="6027500" y="40852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1"/>
                  </a:cubicBezTo>
                  <a:cubicBezTo>
                    <a:pt x="2496" y="1147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31"/>
            <p:cNvSpPr/>
            <p:nvPr/>
          </p:nvSpPr>
          <p:spPr>
            <a:xfrm>
              <a:off x="6027500" y="37803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30" y="1821"/>
                  </a:cubicBezTo>
                  <a:cubicBezTo>
                    <a:pt x="2496" y="1146"/>
                    <a:pt x="2025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31"/>
            <p:cNvSpPr/>
            <p:nvPr/>
          </p:nvSpPr>
          <p:spPr>
            <a:xfrm>
              <a:off x="6027500" y="37041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3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31"/>
            <p:cNvSpPr/>
            <p:nvPr/>
          </p:nvSpPr>
          <p:spPr>
            <a:xfrm>
              <a:off x="5951475" y="40852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9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31"/>
            <p:cNvSpPr/>
            <p:nvPr/>
          </p:nvSpPr>
          <p:spPr>
            <a:xfrm>
              <a:off x="5951475" y="3856775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31"/>
            <p:cNvSpPr/>
            <p:nvPr/>
          </p:nvSpPr>
          <p:spPr>
            <a:xfrm>
              <a:off x="5951475" y="37803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31"/>
            <p:cNvSpPr/>
            <p:nvPr/>
          </p:nvSpPr>
          <p:spPr>
            <a:xfrm>
              <a:off x="5875275" y="40852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31"/>
            <p:cNvSpPr/>
            <p:nvPr/>
          </p:nvSpPr>
          <p:spPr>
            <a:xfrm>
              <a:off x="5875275" y="4009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31"/>
            <p:cNvSpPr/>
            <p:nvPr/>
          </p:nvSpPr>
          <p:spPr>
            <a:xfrm>
              <a:off x="5875275" y="393280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31"/>
            <p:cNvSpPr/>
            <p:nvPr/>
          </p:nvSpPr>
          <p:spPr>
            <a:xfrm>
              <a:off x="5875275" y="3856775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31"/>
            <p:cNvSpPr/>
            <p:nvPr/>
          </p:nvSpPr>
          <p:spPr>
            <a:xfrm>
              <a:off x="4504050" y="3856775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31"/>
            <p:cNvSpPr/>
            <p:nvPr/>
          </p:nvSpPr>
          <p:spPr>
            <a:xfrm>
              <a:off x="4504050" y="3780375"/>
              <a:ext cx="62400" cy="53425"/>
            </a:xfrm>
            <a:custGeom>
              <a:rect b="b" l="l" r="r" t="t"/>
              <a:pathLst>
                <a:path extrusionOk="0" h="2137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31"/>
            <p:cNvSpPr/>
            <p:nvPr/>
          </p:nvSpPr>
          <p:spPr>
            <a:xfrm>
              <a:off x="4504050" y="37041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31"/>
            <p:cNvSpPr/>
            <p:nvPr/>
          </p:nvSpPr>
          <p:spPr>
            <a:xfrm>
              <a:off x="4427825" y="393280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8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31"/>
            <p:cNvSpPr/>
            <p:nvPr/>
          </p:nvSpPr>
          <p:spPr>
            <a:xfrm>
              <a:off x="4427825" y="3856775"/>
              <a:ext cx="62350" cy="53250"/>
            </a:xfrm>
            <a:custGeom>
              <a:rect b="b" l="l" r="r" t="t"/>
              <a:pathLst>
                <a:path extrusionOk="0" h="2130" w="2494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80" y="1"/>
                    <a:pt x="9" y="472"/>
                    <a:pt x="1" y="1066"/>
                  </a:cubicBezTo>
                  <a:cubicBezTo>
                    <a:pt x="1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4"/>
                  </a:cubicBezTo>
                  <a:cubicBezTo>
                    <a:pt x="2494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31"/>
            <p:cNvSpPr/>
            <p:nvPr/>
          </p:nvSpPr>
          <p:spPr>
            <a:xfrm>
              <a:off x="4427825" y="37803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80" y="2137"/>
                  </a:cubicBezTo>
                  <a:cubicBezTo>
                    <a:pt x="1343" y="2137"/>
                    <a:pt x="1612" y="2039"/>
                    <a:pt x="1830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31"/>
            <p:cNvSpPr/>
            <p:nvPr/>
          </p:nvSpPr>
          <p:spPr>
            <a:xfrm>
              <a:off x="4351600" y="317107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31"/>
            <p:cNvSpPr/>
            <p:nvPr/>
          </p:nvSpPr>
          <p:spPr>
            <a:xfrm>
              <a:off x="4351600" y="32470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31"/>
            <p:cNvSpPr/>
            <p:nvPr/>
          </p:nvSpPr>
          <p:spPr>
            <a:xfrm>
              <a:off x="3970950" y="27902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31"/>
            <p:cNvSpPr/>
            <p:nvPr/>
          </p:nvSpPr>
          <p:spPr>
            <a:xfrm>
              <a:off x="3970950" y="286642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5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31"/>
            <p:cNvSpPr/>
            <p:nvPr/>
          </p:nvSpPr>
          <p:spPr>
            <a:xfrm>
              <a:off x="3970950" y="29424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31"/>
            <p:cNvSpPr/>
            <p:nvPr/>
          </p:nvSpPr>
          <p:spPr>
            <a:xfrm>
              <a:off x="3970950" y="30186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31"/>
            <p:cNvSpPr/>
            <p:nvPr/>
          </p:nvSpPr>
          <p:spPr>
            <a:xfrm>
              <a:off x="3970950" y="30948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31"/>
            <p:cNvSpPr/>
            <p:nvPr/>
          </p:nvSpPr>
          <p:spPr>
            <a:xfrm>
              <a:off x="3970950" y="31710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31"/>
            <p:cNvSpPr/>
            <p:nvPr/>
          </p:nvSpPr>
          <p:spPr>
            <a:xfrm>
              <a:off x="3970950" y="32470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31"/>
            <p:cNvSpPr/>
            <p:nvPr/>
          </p:nvSpPr>
          <p:spPr>
            <a:xfrm>
              <a:off x="3970950" y="332330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31"/>
            <p:cNvSpPr/>
            <p:nvPr/>
          </p:nvSpPr>
          <p:spPr>
            <a:xfrm>
              <a:off x="3970950" y="33995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31"/>
            <p:cNvSpPr/>
            <p:nvPr/>
          </p:nvSpPr>
          <p:spPr>
            <a:xfrm>
              <a:off x="3970950" y="34757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31"/>
            <p:cNvSpPr/>
            <p:nvPr/>
          </p:nvSpPr>
          <p:spPr>
            <a:xfrm>
              <a:off x="3970950" y="3551925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5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31"/>
            <p:cNvSpPr/>
            <p:nvPr/>
          </p:nvSpPr>
          <p:spPr>
            <a:xfrm>
              <a:off x="3970950" y="36279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31"/>
            <p:cNvSpPr/>
            <p:nvPr/>
          </p:nvSpPr>
          <p:spPr>
            <a:xfrm>
              <a:off x="3970950" y="37041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31"/>
            <p:cNvSpPr/>
            <p:nvPr/>
          </p:nvSpPr>
          <p:spPr>
            <a:xfrm>
              <a:off x="3970950" y="37803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31"/>
            <p:cNvSpPr/>
            <p:nvPr/>
          </p:nvSpPr>
          <p:spPr>
            <a:xfrm>
              <a:off x="3970950" y="3856775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5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31"/>
            <p:cNvSpPr/>
            <p:nvPr/>
          </p:nvSpPr>
          <p:spPr>
            <a:xfrm>
              <a:off x="3970950" y="4009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31"/>
            <p:cNvSpPr/>
            <p:nvPr/>
          </p:nvSpPr>
          <p:spPr>
            <a:xfrm>
              <a:off x="4046950" y="27902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31"/>
            <p:cNvSpPr/>
            <p:nvPr/>
          </p:nvSpPr>
          <p:spPr>
            <a:xfrm>
              <a:off x="4046950" y="2866425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74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31"/>
            <p:cNvSpPr/>
            <p:nvPr/>
          </p:nvSpPr>
          <p:spPr>
            <a:xfrm>
              <a:off x="4046950" y="29424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9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31"/>
            <p:cNvSpPr/>
            <p:nvPr/>
          </p:nvSpPr>
          <p:spPr>
            <a:xfrm>
              <a:off x="4046950" y="301865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31"/>
            <p:cNvSpPr/>
            <p:nvPr/>
          </p:nvSpPr>
          <p:spPr>
            <a:xfrm>
              <a:off x="4046950" y="30948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31"/>
            <p:cNvSpPr/>
            <p:nvPr/>
          </p:nvSpPr>
          <p:spPr>
            <a:xfrm>
              <a:off x="4046950" y="3171075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74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31"/>
            <p:cNvSpPr/>
            <p:nvPr/>
          </p:nvSpPr>
          <p:spPr>
            <a:xfrm>
              <a:off x="4046950" y="32470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31"/>
            <p:cNvSpPr/>
            <p:nvPr/>
          </p:nvSpPr>
          <p:spPr>
            <a:xfrm>
              <a:off x="4046950" y="332330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8"/>
                    <a:pt x="9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p31"/>
            <p:cNvSpPr/>
            <p:nvPr/>
          </p:nvSpPr>
          <p:spPr>
            <a:xfrm>
              <a:off x="4046950" y="33995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31"/>
            <p:cNvSpPr/>
            <p:nvPr/>
          </p:nvSpPr>
          <p:spPr>
            <a:xfrm>
              <a:off x="4046950" y="34757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31"/>
            <p:cNvSpPr/>
            <p:nvPr/>
          </p:nvSpPr>
          <p:spPr>
            <a:xfrm>
              <a:off x="4046950" y="3551925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4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31"/>
            <p:cNvSpPr/>
            <p:nvPr/>
          </p:nvSpPr>
          <p:spPr>
            <a:xfrm>
              <a:off x="4046950" y="362795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31"/>
            <p:cNvSpPr/>
            <p:nvPr/>
          </p:nvSpPr>
          <p:spPr>
            <a:xfrm>
              <a:off x="4046950" y="37041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31"/>
            <p:cNvSpPr/>
            <p:nvPr/>
          </p:nvSpPr>
          <p:spPr>
            <a:xfrm>
              <a:off x="4123175" y="27902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p31"/>
            <p:cNvSpPr/>
            <p:nvPr/>
          </p:nvSpPr>
          <p:spPr>
            <a:xfrm>
              <a:off x="4123175" y="2866425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p31"/>
            <p:cNvSpPr/>
            <p:nvPr/>
          </p:nvSpPr>
          <p:spPr>
            <a:xfrm>
              <a:off x="4123175" y="29424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Google Shape;781;p31"/>
            <p:cNvSpPr/>
            <p:nvPr/>
          </p:nvSpPr>
          <p:spPr>
            <a:xfrm>
              <a:off x="4123175" y="301865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31"/>
            <p:cNvSpPr/>
            <p:nvPr/>
          </p:nvSpPr>
          <p:spPr>
            <a:xfrm>
              <a:off x="4123175" y="30948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31"/>
            <p:cNvSpPr/>
            <p:nvPr/>
          </p:nvSpPr>
          <p:spPr>
            <a:xfrm>
              <a:off x="4123175" y="317107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31"/>
            <p:cNvSpPr/>
            <p:nvPr/>
          </p:nvSpPr>
          <p:spPr>
            <a:xfrm>
              <a:off x="4123175" y="32470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31"/>
            <p:cNvSpPr/>
            <p:nvPr/>
          </p:nvSpPr>
          <p:spPr>
            <a:xfrm>
              <a:off x="4123175" y="332330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31"/>
            <p:cNvSpPr/>
            <p:nvPr/>
          </p:nvSpPr>
          <p:spPr>
            <a:xfrm>
              <a:off x="4123175" y="33995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31"/>
            <p:cNvSpPr/>
            <p:nvPr/>
          </p:nvSpPr>
          <p:spPr>
            <a:xfrm>
              <a:off x="4123175" y="34757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31"/>
            <p:cNvSpPr/>
            <p:nvPr/>
          </p:nvSpPr>
          <p:spPr>
            <a:xfrm>
              <a:off x="4123175" y="3551925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31"/>
            <p:cNvSpPr/>
            <p:nvPr/>
          </p:nvSpPr>
          <p:spPr>
            <a:xfrm>
              <a:off x="4123175" y="362795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31"/>
            <p:cNvSpPr/>
            <p:nvPr/>
          </p:nvSpPr>
          <p:spPr>
            <a:xfrm>
              <a:off x="4199400" y="3018650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31"/>
            <p:cNvSpPr/>
            <p:nvPr/>
          </p:nvSpPr>
          <p:spPr>
            <a:xfrm>
              <a:off x="4199400" y="30948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31"/>
            <p:cNvSpPr/>
            <p:nvPr/>
          </p:nvSpPr>
          <p:spPr>
            <a:xfrm>
              <a:off x="4199400" y="3171075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31"/>
            <p:cNvSpPr/>
            <p:nvPr/>
          </p:nvSpPr>
          <p:spPr>
            <a:xfrm>
              <a:off x="4199400" y="32470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4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31"/>
            <p:cNvSpPr/>
            <p:nvPr/>
          </p:nvSpPr>
          <p:spPr>
            <a:xfrm>
              <a:off x="4275600" y="30186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31"/>
            <p:cNvSpPr/>
            <p:nvPr/>
          </p:nvSpPr>
          <p:spPr>
            <a:xfrm>
              <a:off x="4275600" y="30948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31"/>
            <p:cNvSpPr/>
            <p:nvPr/>
          </p:nvSpPr>
          <p:spPr>
            <a:xfrm>
              <a:off x="4275600" y="317107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31"/>
            <p:cNvSpPr/>
            <p:nvPr/>
          </p:nvSpPr>
          <p:spPr>
            <a:xfrm>
              <a:off x="4275600" y="32470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31"/>
            <p:cNvSpPr/>
            <p:nvPr/>
          </p:nvSpPr>
          <p:spPr>
            <a:xfrm>
              <a:off x="4275475" y="3323300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1" y="0"/>
                  </a:moveTo>
                  <a:cubicBezTo>
                    <a:pt x="485" y="8"/>
                    <a:pt x="6" y="480"/>
                    <a:pt x="6" y="1065"/>
                  </a:cubicBezTo>
                  <a:cubicBezTo>
                    <a:pt x="0" y="1709"/>
                    <a:pt x="527" y="2137"/>
                    <a:pt x="1075" y="2137"/>
                  </a:cubicBezTo>
                  <a:cubicBezTo>
                    <a:pt x="1337" y="2137"/>
                    <a:pt x="1603" y="2039"/>
                    <a:pt x="1818" y="1821"/>
                  </a:cubicBezTo>
                  <a:cubicBezTo>
                    <a:pt x="2493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31"/>
            <p:cNvSpPr/>
            <p:nvPr/>
          </p:nvSpPr>
          <p:spPr>
            <a:xfrm>
              <a:off x="4199400" y="3323300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31"/>
            <p:cNvSpPr/>
            <p:nvPr/>
          </p:nvSpPr>
          <p:spPr>
            <a:xfrm>
              <a:off x="4199400" y="33995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31"/>
            <p:cNvSpPr/>
            <p:nvPr/>
          </p:nvSpPr>
          <p:spPr>
            <a:xfrm>
              <a:off x="4199400" y="34757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31"/>
            <p:cNvSpPr/>
            <p:nvPr/>
          </p:nvSpPr>
          <p:spPr>
            <a:xfrm>
              <a:off x="4199400" y="3551925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31"/>
            <p:cNvSpPr/>
            <p:nvPr/>
          </p:nvSpPr>
          <p:spPr>
            <a:xfrm>
              <a:off x="4199400" y="3627950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4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31"/>
            <p:cNvSpPr/>
            <p:nvPr/>
          </p:nvSpPr>
          <p:spPr>
            <a:xfrm>
              <a:off x="4199400" y="37041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31"/>
            <p:cNvSpPr/>
            <p:nvPr/>
          </p:nvSpPr>
          <p:spPr>
            <a:xfrm>
              <a:off x="4123175" y="37041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31"/>
            <p:cNvSpPr/>
            <p:nvPr/>
          </p:nvSpPr>
          <p:spPr>
            <a:xfrm>
              <a:off x="4123175" y="37803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31"/>
            <p:cNvSpPr/>
            <p:nvPr/>
          </p:nvSpPr>
          <p:spPr>
            <a:xfrm>
              <a:off x="4046950" y="37803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497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31"/>
            <p:cNvSpPr/>
            <p:nvPr/>
          </p:nvSpPr>
          <p:spPr>
            <a:xfrm>
              <a:off x="4046950" y="3856775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4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31"/>
            <p:cNvSpPr/>
            <p:nvPr/>
          </p:nvSpPr>
          <p:spPr>
            <a:xfrm>
              <a:off x="4046950" y="4009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10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p31"/>
            <p:cNvSpPr/>
            <p:nvPr/>
          </p:nvSpPr>
          <p:spPr>
            <a:xfrm>
              <a:off x="4046950" y="393280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8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Google Shape;811;p31"/>
            <p:cNvSpPr/>
            <p:nvPr/>
          </p:nvSpPr>
          <p:spPr>
            <a:xfrm>
              <a:off x="3970950" y="393280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31"/>
            <p:cNvSpPr/>
            <p:nvPr/>
          </p:nvSpPr>
          <p:spPr>
            <a:xfrm>
              <a:off x="3589875" y="26377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31"/>
            <p:cNvSpPr/>
            <p:nvPr/>
          </p:nvSpPr>
          <p:spPr>
            <a:xfrm>
              <a:off x="3589875" y="2714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31"/>
            <p:cNvSpPr/>
            <p:nvPr/>
          </p:nvSpPr>
          <p:spPr>
            <a:xfrm>
              <a:off x="3589875" y="27902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31"/>
            <p:cNvSpPr/>
            <p:nvPr/>
          </p:nvSpPr>
          <p:spPr>
            <a:xfrm>
              <a:off x="3589875" y="286642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31"/>
            <p:cNvSpPr/>
            <p:nvPr/>
          </p:nvSpPr>
          <p:spPr>
            <a:xfrm>
              <a:off x="3589875" y="29424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31"/>
            <p:cNvSpPr/>
            <p:nvPr/>
          </p:nvSpPr>
          <p:spPr>
            <a:xfrm>
              <a:off x="3589875" y="30186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31"/>
            <p:cNvSpPr/>
            <p:nvPr/>
          </p:nvSpPr>
          <p:spPr>
            <a:xfrm>
              <a:off x="3589875" y="30948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31"/>
            <p:cNvSpPr/>
            <p:nvPr/>
          </p:nvSpPr>
          <p:spPr>
            <a:xfrm>
              <a:off x="3285225" y="286642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31"/>
            <p:cNvSpPr/>
            <p:nvPr/>
          </p:nvSpPr>
          <p:spPr>
            <a:xfrm>
              <a:off x="3285225" y="29424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31"/>
            <p:cNvSpPr/>
            <p:nvPr/>
          </p:nvSpPr>
          <p:spPr>
            <a:xfrm>
              <a:off x="3285225" y="30186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31"/>
            <p:cNvSpPr/>
            <p:nvPr/>
          </p:nvSpPr>
          <p:spPr>
            <a:xfrm>
              <a:off x="3361450" y="27902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31"/>
            <p:cNvSpPr/>
            <p:nvPr/>
          </p:nvSpPr>
          <p:spPr>
            <a:xfrm>
              <a:off x="3361450" y="2866425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31"/>
            <p:cNvSpPr/>
            <p:nvPr/>
          </p:nvSpPr>
          <p:spPr>
            <a:xfrm>
              <a:off x="3361450" y="294242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9"/>
                    <a:pt x="0" y="480"/>
                    <a:pt x="0" y="1066"/>
                  </a:cubicBezTo>
                  <a:cubicBezTo>
                    <a:pt x="0" y="1709"/>
                    <a:pt x="525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31"/>
            <p:cNvSpPr/>
            <p:nvPr/>
          </p:nvSpPr>
          <p:spPr>
            <a:xfrm>
              <a:off x="3361450" y="3018650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31"/>
            <p:cNvSpPr/>
            <p:nvPr/>
          </p:nvSpPr>
          <p:spPr>
            <a:xfrm>
              <a:off x="3361450" y="30948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31"/>
            <p:cNvSpPr/>
            <p:nvPr/>
          </p:nvSpPr>
          <p:spPr>
            <a:xfrm>
              <a:off x="3437450" y="26377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31"/>
            <p:cNvSpPr/>
            <p:nvPr/>
          </p:nvSpPr>
          <p:spPr>
            <a:xfrm>
              <a:off x="3437450" y="2714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p31"/>
            <p:cNvSpPr/>
            <p:nvPr/>
          </p:nvSpPr>
          <p:spPr>
            <a:xfrm>
              <a:off x="3437450" y="27902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8" y="2134"/>
                  </a:cubicBezTo>
                  <a:cubicBezTo>
                    <a:pt x="1340" y="2134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31"/>
            <p:cNvSpPr/>
            <p:nvPr/>
          </p:nvSpPr>
          <p:spPr>
            <a:xfrm>
              <a:off x="3437450" y="2866425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74" y="0"/>
                  </a:moveTo>
                  <a:cubicBezTo>
                    <a:pt x="480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3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p31"/>
            <p:cNvSpPr/>
            <p:nvPr/>
          </p:nvSpPr>
          <p:spPr>
            <a:xfrm>
              <a:off x="3437450" y="29424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9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31"/>
            <p:cNvSpPr/>
            <p:nvPr/>
          </p:nvSpPr>
          <p:spPr>
            <a:xfrm>
              <a:off x="3437450" y="301865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31"/>
            <p:cNvSpPr/>
            <p:nvPr/>
          </p:nvSpPr>
          <p:spPr>
            <a:xfrm>
              <a:off x="3437450" y="30948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8" y="2134"/>
                  </a:cubicBezTo>
                  <a:cubicBezTo>
                    <a:pt x="1340" y="2134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31"/>
            <p:cNvSpPr/>
            <p:nvPr/>
          </p:nvSpPr>
          <p:spPr>
            <a:xfrm>
              <a:off x="3513675" y="26377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31"/>
            <p:cNvSpPr/>
            <p:nvPr/>
          </p:nvSpPr>
          <p:spPr>
            <a:xfrm>
              <a:off x="3513675" y="2714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31"/>
            <p:cNvSpPr/>
            <p:nvPr/>
          </p:nvSpPr>
          <p:spPr>
            <a:xfrm>
              <a:off x="3513675" y="27902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p31"/>
            <p:cNvSpPr/>
            <p:nvPr/>
          </p:nvSpPr>
          <p:spPr>
            <a:xfrm>
              <a:off x="3513675" y="2866425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31"/>
            <p:cNvSpPr/>
            <p:nvPr/>
          </p:nvSpPr>
          <p:spPr>
            <a:xfrm>
              <a:off x="3513675" y="29424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31"/>
            <p:cNvSpPr/>
            <p:nvPr/>
          </p:nvSpPr>
          <p:spPr>
            <a:xfrm>
              <a:off x="3513675" y="301865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p31"/>
            <p:cNvSpPr/>
            <p:nvPr/>
          </p:nvSpPr>
          <p:spPr>
            <a:xfrm>
              <a:off x="3513675" y="30948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p31"/>
            <p:cNvSpPr/>
            <p:nvPr/>
          </p:nvSpPr>
          <p:spPr>
            <a:xfrm>
              <a:off x="3513675" y="3171075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Google Shape;842;p31"/>
            <p:cNvSpPr/>
            <p:nvPr/>
          </p:nvSpPr>
          <p:spPr>
            <a:xfrm>
              <a:off x="3589875" y="317107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" name="Google Shape;843;p31"/>
            <p:cNvSpPr/>
            <p:nvPr/>
          </p:nvSpPr>
          <p:spPr>
            <a:xfrm>
              <a:off x="3666100" y="26377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Google Shape;844;p31"/>
            <p:cNvSpPr/>
            <p:nvPr/>
          </p:nvSpPr>
          <p:spPr>
            <a:xfrm>
              <a:off x="3666100" y="27140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31"/>
            <p:cNvSpPr/>
            <p:nvPr/>
          </p:nvSpPr>
          <p:spPr>
            <a:xfrm>
              <a:off x="3666100" y="27902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p31"/>
            <p:cNvSpPr/>
            <p:nvPr/>
          </p:nvSpPr>
          <p:spPr>
            <a:xfrm>
              <a:off x="3666100" y="294242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" name="Google Shape;847;p31"/>
            <p:cNvSpPr/>
            <p:nvPr/>
          </p:nvSpPr>
          <p:spPr>
            <a:xfrm>
              <a:off x="3666100" y="3018650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p31"/>
            <p:cNvSpPr/>
            <p:nvPr/>
          </p:nvSpPr>
          <p:spPr>
            <a:xfrm>
              <a:off x="3666100" y="30948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p31"/>
            <p:cNvSpPr/>
            <p:nvPr/>
          </p:nvSpPr>
          <p:spPr>
            <a:xfrm>
              <a:off x="3666100" y="3171075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31"/>
            <p:cNvSpPr/>
            <p:nvPr/>
          </p:nvSpPr>
          <p:spPr>
            <a:xfrm>
              <a:off x="3742300" y="26377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Google Shape;851;p31"/>
            <p:cNvSpPr/>
            <p:nvPr/>
          </p:nvSpPr>
          <p:spPr>
            <a:xfrm>
              <a:off x="3742300" y="2714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31"/>
            <p:cNvSpPr/>
            <p:nvPr/>
          </p:nvSpPr>
          <p:spPr>
            <a:xfrm>
              <a:off x="3742300" y="27902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31"/>
            <p:cNvSpPr/>
            <p:nvPr/>
          </p:nvSpPr>
          <p:spPr>
            <a:xfrm>
              <a:off x="3742300" y="29424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p31"/>
            <p:cNvSpPr/>
            <p:nvPr/>
          </p:nvSpPr>
          <p:spPr>
            <a:xfrm>
              <a:off x="3742300" y="30186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31"/>
            <p:cNvSpPr/>
            <p:nvPr/>
          </p:nvSpPr>
          <p:spPr>
            <a:xfrm>
              <a:off x="3742300" y="30948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31"/>
            <p:cNvSpPr/>
            <p:nvPr/>
          </p:nvSpPr>
          <p:spPr>
            <a:xfrm>
              <a:off x="3742300" y="3171075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5"/>
                    <a:pt x="528" y="2131"/>
                    <a:pt x="1076" y="2131"/>
                  </a:cubicBezTo>
                  <a:cubicBezTo>
                    <a:pt x="1335" y="2131"/>
                    <a:pt x="1599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31"/>
            <p:cNvSpPr/>
            <p:nvPr/>
          </p:nvSpPr>
          <p:spPr>
            <a:xfrm>
              <a:off x="3742300" y="32470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31"/>
            <p:cNvSpPr/>
            <p:nvPr/>
          </p:nvSpPr>
          <p:spPr>
            <a:xfrm>
              <a:off x="3818525" y="2714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31"/>
            <p:cNvSpPr/>
            <p:nvPr/>
          </p:nvSpPr>
          <p:spPr>
            <a:xfrm>
              <a:off x="3818525" y="27902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p31"/>
            <p:cNvSpPr/>
            <p:nvPr/>
          </p:nvSpPr>
          <p:spPr>
            <a:xfrm>
              <a:off x="3818525" y="29424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" name="Google Shape;861;p31"/>
            <p:cNvSpPr/>
            <p:nvPr/>
          </p:nvSpPr>
          <p:spPr>
            <a:xfrm>
              <a:off x="3818525" y="30186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" name="Google Shape;862;p31"/>
            <p:cNvSpPr/>
            <p:nvPr/>
          </p:nvSpPr>
          <p:spPr>
            <a:xfrm>
              <a:off x="3818525" y="30948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31"/>
            <p:cNvSpPr/>
            <p:nvPr/>
          </p:nvSpPr>
          <p:spPr>
            <a:xfrm>
              <a:off x="3818525" y="317107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31"/>
            <p:cNvSpPr/>
            <p:nvPr/>
          </p:nvSpPr>
          <p:spPr>
            <a:xfrm>
              <a:off x="3818525" y="32470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31"/>
            <p:cNvSpPr/>
            <p:nvPr/>
          </p:nvSpPr>
          <p:spPr>
            <a:xfrm>
              <a:off x="3818525" y="332330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31"/>
            <p:cNvSpPr/>
            <p:nvPr/>
          </p:nvSpPr>
          <p:spPr>
            <a:xfrm>
              <a:off x="3818525" y="33995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31"/>
            <p:cNvSpPr/>
            <p:nvPr/>
          </p:nvSpPr>
          <p:spPr>
            <a:xfrm>
              <a:off x="3818525" y="37803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31"/>
            <p:cNvSpPr/>
            <p:nvPr/>
          </p:nvSpPr>
          <p:spPr>
            <a:xfrm>
              <a:off x="3894725" y="27902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31"/>
            <p:cNvSpPr/>
            <p:nvPr/>
          </p:nvSpPr>
          <p:spPr>
            <a:xfrm>
              <a:off x="3894725" y="393280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31"/>
            <p:cNvSpPr/>
            <p:nvPr/>
          </p:nvSpPr>
          <p:spPr>
            <a:xfrm>
              <a:off x="3894725" y="3856775"/>
              <a:ext cx="62175" cy="53250"/>
            </a:xfrm>
            <a:custGeom>
              <a:rect b="b" l="l" r="r" t="t"/>
              <a:pathLst>
                <a:path extrusionOk="0" h="2130" w="2487">
                  <a:moveTo>
                    <a:pt x="1076" y="1"/>
                  </a:moveTo>
                  <a:cubicBezTo>
                    <a:pt x="1073" y="1"/>
                    <a:pt x="1069" y="1"/>
                    <a:pt x="1066" y="1"/>
                  </a:cubicBezTo>
                  <a:cubicBezTo>
                    <a:pt x="481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4"/>
                  </a:cubicBezTo>
                  <a:cubicBezTo>
                    <a:pt x="2486" y="1149"/>
                    <a:pt x="2020" y="1"/>
                    <a:pt x="107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" name="Google Shape;871;p31"/>
            <p:cNvSpPr/>
            <p:nvPr/>
          </p:nvSpPr>
          <p:spPr>
            <a:xfrm>
              <a:off x="3894725" y="37803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" name="Google Shape;872;p31"/>
            <p:cNvSpPr/>
            <p:nvPr/>
          </p:nvSpPr>
          <p:spPr>
            <a:xfrm>
              <a:off x="3894725" y="37041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" name="Google Shape;873;p31"/>
            <p:cNvSpPr/>
            <p:nvPr/>
          </p:nvSpPr>
          <p:spPr>
            <a:xfrm>
              <a:off x="3894725" y="36279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1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" name="Google Shape;874;p31"/>
            <p:cNvSpPr/>
            <p:nvPr/>
          </p:nvSpPr>
          <p:spPr>
            <a:xfrm>
              <a:off x="3894725" y="3551925"/>
              <a:ext cx="62175" cy="53250"/>
            </a:xfrm>
            <a:custGeom>
              <a:rect b="b" l="l" r="r" t="t"/>
              <a:pathLst>
                <a:path extrusionOk="0" h="2130" w="2487">
                  <a:moveTo>
                    <a:pt x="1076" y="1"/>
                  </a:moveTo>
                  <a:cubicBezTo>
                    <a:pt x="1073" y="1"/>
                    <a:pt x="1069" y="1"/>
                    <a:pt x="1066" y="1"/>
                  </a:cubicBezTo>
                  <a:cubicBezTo>
                    <a:pt x="481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4"/>
                  </a:cubicBezTo>
                  <a:cubicBezTo>
                    <a:pt x="2486" y="1149"/>
                    <a:pt x="2020" y="1"/>
                    <a:pt x="107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" name="Google Shape;875;p31"/>
            <p:cNvSpPr/>
            <p:nvPr/>
          </p:nvSpPr>
          <p:spPr>
            <a:xfrm>
              <a:off x="3894725" y="34757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" name="Google Shape;876;p31"/>
            <p:cNvSpPr/>
            <p:nvPr/>
          </p:nvSpPr>
          <p:spPr>
            <a:xfrm>
              <a:off x="3894725" y="33995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" name="Google Shape;877;p31"/>
            <p:cNvSpPr/>
            <p:nvPr/>
          </p:nvSpPr>
          <p:spPr>
            <a:xfrm>
              <a:off x="3894600" y="3323300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1" y="0"/>
                  </a:moveTo>
                  <a:cubicBezTo>
                    <a:pt x="486" y="8"/>
                    <a:pt x="6" y="480"/>
                    <a:pt x="6" y="1065"/>
                  </a:cubicBezTo>
                  <a:cubicBezTo>
                    <a:pt x="0" y="1709"/>
                    <a:pt x="528" y="2137"/>
                    <a:pt x="1076" y="2137"/>
                  </a:cubicBezTo>
                  <a:cubicBezTo>
                    <a:pt x="1337" y="2137"/>
                    <a:pt x="1603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" name="Google Shape;878;p31"/>
            <p:cNvSpPr/>
            <p:nvPr/>
          </p:nvSpPr>
          <p:spPr>
            <a:xfrm>
              <a:off x="3894725" y="32470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" name="Google Shape;879;p31"/>
            <p:cNvSpPr/>
            <p:nvPr/>
          </p:nvSpPr>
          <p:spPr>
            <a:xfrm>
              <a:off x="3894725" y="317107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4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" name="Google Shape;880;p31"/>
            <p:cNvSpPr/>
            <p:nvPr/>
          </p:nvSpPr>
          <p:spPr>
            <a:xfrm>
              <a:off x="3894725" y="30948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" name="Google Shape;881;p31"/>
            <p:cNvSpPr/>
            <p:nvPr/>
          </p:nvSpPr>
          <p:spPr>
            <a:xfrm>
              <a:off x="3894725" y="30186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" name="Google Shape;882;p31"/>
            <p:cNvSpPr/>
            <p:nvPr/>
          </p:nvSpPr>
          <p:spPr>
            <a:xfrm>
              <a:off x="3894725" y="29424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" name="Google Shape;883;p31"/>
            <p:cNvSpPr/>
            <p:nvPr/>
          </p:nvSpPr>
          <p:spPr>
            <a:xfrm>
              <a:off x="3894725" y="286642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4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" name="Google Shape;884;p31"/>
            <p:cNvSpPr/>
            <p:nvPr/>
          </p:nvSpPr>
          <p:spPr>
            <a:xfrm>
              <a:off x="3818525" y="286642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" name="Google Shape;885;p31"/>
            <p:cNvSpPr/>
            <p:nvPr/>
          </p:nvSpPr>
          <p:spPr>
            <a:xfrm>
              <a:off x="3742300" y="2866425"/>
              <a:ext cx="62225" cy="53225"/>
            </a:xfrm>
            <a:custGeom>
              <a:rect b="b" l="l" r="r" t="t"/>
              <a:pathLst>
                <a:path extrusionOk="0" h="2129" w="2489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1"/>
                    <a:pt x="1814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" name="Google Shape;886;p31"/>
            <p:cNvSpPr/>
            <p:nvPr/>
          </p:nvSpPr>
          <p:spPr>
            <a:xfrm>
              <a:off x="3666100" y="2866425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" name="Google Shape;887;p31"/>
            <p:cNvSpPr/>
            <p:nvPr/>
          </p:nvSpPr>
          <p:spPr>
            <a:xfrm>
              <a:off x="4504050" y="32470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" name="Google Shape;888;p31"/>
            <p:cNvSpPr/>
            <p:nvPr/>
          </p:nvSpPr>
          <p:spPr>
            <a:xfrm>
              <a:off x="4504050" y="31710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" name="Google Shape;889;p31"/>
            <p:cNvSpPr/>
            <p:nvPr/>
          </p:nvSpPr>
          <p:spPr>
            <a:xfrm>
              <a:off x="4504050" y="30948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" name="Google Shape;890;p31"/>
            <p:cNvSpPr/>
            <p:nvPr/>
          </p:nvSpPr>
          <p:spPr>
            <a:xfrm>
              <a:off x="4427825" y="332330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8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" name="Google Shape;891;p31"/>
            <p:cNvSpPr/>
            <p:nvPr/>
          </p:nvSpPr>
          <p:spPr>
            <a:xfrm>
              <a:off x="4427825" y="32470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Google Shape;892;p31"/>
            <p:cNvSpPr/>
            <p:nvPr/>
          </p:nvSpPr>
          <p:spPr>
            <a:xfrm>
              <a:off x="4427825" y="3171075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5" y="0"/>
                  </a:moveTo>
                  <a:cubicBezTo>
                    <a:pt x="480" y="0"/>
                    <a:pt x="9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p31"/>
            <p:cNvSpPr/>
            <p:nvPr/>
          </p:nvSpPr>
          <p:spPr>
            <a:xfrm>
              <a:off x="4427825" y="30948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" name="Google Shape;894;p31"/>
            <p:cNvSpPr/>
            <p:nvPr/>
          </p:nvSpPr>
          <p:spPr>
            <a:xfrm>
              <a:off x="4427825" y="301865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" name="Google Shape;895;p31"/>
            <p:cNvSpPr/>
            <p:nvPr/>
          </p:nvSpPr>
          <p:spPr>
            <a:xfrm>
              <a:off x="4351600" y="33995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" name="Google Shape;896;p31"/>
            <p:cNvSpPr/>
            <p:nvPr/>
          </p:nvSpPr>
          <p:spPr>
            <a:xfrm>
              <a:off x="4351600" y="332330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" name="Google Shape;897;p31"/>
            <p:cNvSpPr/>
            <p:nvPr/>
          </p:nvSpPr>
          <p:spPr>
            <a:xfrm>
              <a:off x="4351600" y="30948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" name="Google Shape;898;p31"/>
            <p:cNvSpPr/>
            <p:nvPr/>
          </p:nvSpPr>
          <p:spPr>
            <a:xfrm>
              <a:off x="4351600" y="301865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" name="Google Shape;899;p31"/>
            <p:cNvSpPr/>
            <p:nvPr/>
          </p:nvSpPr>
          <p:spPr>
            <a:xfrm>
              <a:off x="4351600" y="29424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" name="Google Shape;900;p31"/>
            <p:cNvSpPr/>
            <p:nvPr/>
          </p:nvSpPr>
          <p:spPr>
            <a:xfrm>
              <a:off x="4275600" y="37803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" name="Google Shape;901;p31"/>
            <p:cNvSpPr/>
            <p:nvPr/>
          </p:nvSpPr>
          <p:spPr>
            <a:xfrm>
              <a:off x="4275600" y="37041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Google Shape;902;p31"/>
            <p:cNvSpPr/>
            <p:nvPr/>
          </p:nvSpPr>
          <p:spPr>
            <a:xfrm>
              <a:off x="4275600" y="36279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" name="Google Shape;903;p31"/>
            <p:cNvSpPr/>
            <p:nvPr/>
          </p:nvSpPr>
          <p:spPr>
            <a:xfrm>
              <a:off x="4275600" y="3551925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p31"/>
            <p:cNvSpPr/>
            <p:nvPr/>
          </p:nvSpPr>
          <p:spPr>
            <a:xfrm>
              <a:off x="4275600" y="34757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31"/>
            <p:cNvSpPr/>
            <p:nvPr/>
          </p:nvSpPr>
          <p:spPr>
            <a:xfrm>
              <a:off x="4275600" y="33995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" name="Google Shape;906;p31"/>
            <p:cNvSpPr/>
            <p:nvPr/>
          </p:nvSpPr>
          <p:spPr>
            <a:xfrm>
              <a:off x="4275600" y="29424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" name="Google Shape;907;p31"/>
            <p:cNvSpPr/>
            <p:nvPr/>
          </p:nvSpPr>
          <p:spPr>
            <a:xfrm>
              <a:off x="4275600" y="286642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" name="Google Shape;908;p31"/>
            <p:cNvSpPr/>
            <p:nvPr/>
          </p:nvSpPr>
          <p:spPr>
            <a:xfrm>
              <a:off x="4199400" y="3856775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" name="Google Shape;909;p31"/>
            <p:cNvSpPr/>
            <p:nvPr/>
          </p:nvSpPr>
          <p:spPr>
            <a:xfrm>
              <a:off x="4199400" y="3780375"/>
              <a:ext cx="62400" cy="53425"/>
            </a:xfrm>
            <a:custGeom>
              <a:rect b="b" l="l" r="r" t="t"/>
              <a:pathLst>
                <a:path extrusionOk="0" h="2137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" name="Google Shape;910;p31"/>
            <p:cNvSpPr/>
            <p:nvPr/>
          </p:nvSpPr>
          <p:spPr>
            <a:xfrm>
              <a:off x="4199400" y="2866425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" name="Google Shape;911;p31"/>
            <p:cNvSpPr/>
            <p:nvPr/>
          </p:nvSpPr>
          <p:spPr>
            <a:xfrm>
              <a:off x="4199400" y="27902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" name="Google Shape;912;p31"/>
            <p:cNvSpPr/>
            <p:nvPr/>
          </p:nvSpPr>
          <p:spPr>
            <a:xfrm>
              <a:off x="4123175" y="40852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1"/>
                  </a:cubicBezTo>
                  <a:cubicBezTo>
                    <a:pt x="2496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" name="Google Shape;913;p31"/>
            <p:cNvSpPr/>
            <p:nvPr/>
          </p:nvSpPr>
          <p:spPr>
            <a:xfrm>
              <a:off x="4123175" y="4009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" name="Google Shape;914;p31"/>
            <p:cNvSpPr/>
            <p:nvPr/>
          </p:nvSpPr>
          <p:spPr>
            <a:xfrm>
              <a:off x="4123175" y="393280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" name="Google Shape;915;p31"/>
            <p:cNvSpPr/>
            <p:nvPr/>
          </p:nvSpPr>
          <p:spPr>
            <a:xfrm>
              <a:off x="4123175" y="3856775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" name="Google Shape;916;p31"/>
            <p:cNvSpPr/>
            <p:nvPr/>
          </p:nvSpPr>
          <p:spPr>
            <a:xfrm>
              <a:off x="4123175" y="2714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6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" name="Google Shape;917;p31"/>
            <p:cNvSpPr/>
            <p:nvPr/>
          </p:nvSpPr>
          <p:spPr>
            <a:xfrm>
              <a:off x="4046950" y="40852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" name="Google Shape;918;p31"/>
            <p:cNvSpPr/>
            <p:nvPr/>
          </p:nvSpPr>
          <p:spPr>
            <a:xfrm>
              <a:off x="4046950" y="2714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" name="Google Shape;919;p31"/>
            <p:cNvSpPr/>
            <p:nvPr/>
          </p:nvSpPr>
          <p:spPr>
            <a:xfrm>
              <a:off x="4046950" y="26377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" name="Google Shape;920;p31"/>
            <p:cNvSpPr/>
            <p:nvPr/>
          </p:nvSpPr>
          <p:spPr>
            <a:xfrm>
              <a:off x="3970950" y="40852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" name="Google Shape;921;p31"/>
            <p:cNvSpPr/>
            <p:nvPr/>
          </p:nvSpPr>
          <p:spPr>
            <a:xfrm>
              <a:off x="3970950" y="2714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" name="Google Shape;922;p31"/>
            <p:cNvSpPr/>
            <p:nvPr/>
          </p:nvSpPr>
          <p:spPr>
            <a:xfrm>
              <a:off x="3970950" y="26377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" name="Google Shape;923;p31"/>
            <p:cNvSpPr/>
            <p:nvPr/>
          </p:nvSpPr>
          <p:spPr>
            <a:xfrm>
              <a:off x="3894725" y="40852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89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" name="Google Shape;924;p31"/>
            <p:cNvSpPr/>
            <p:nvPr/>
          </p:nvSpPr>
          <p:spPr>
            <a:xfrm>
              <a:off x="3894725" y="4009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" name="Google Shape;925;p31"/>
            <p:cNvSpPr/>
            <p:nvPr/>
          </p:nvSpPr>
          <p:spPr>
            <a:xfrm>
              <a:off x="3894725" y="2714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" name="Google Shape;926;p31"/>
            <p:cNvSpPr/>
            <p:nvPr/>
          </p:nvSpPr>
          <p:spPr>
            <a:xfrm>
              <a:off x="3894725" y="26377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" name="Google Shape;927;p31"/>
            <p:cNvSpPr/>
            <p:nvPr/>
          </p:nvSpPr>
          <p:spPr>
            <a:xfrm>
              <a:off x="3818525" y="4009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" name="Google Shape;928;p31"/>
            <p:cNvSpPr/>
            <p:nvPr/>
          </p:nvSpPr>
          <p:spPr>
            <a:xfrm>
              <a:off x="3818525" y="393280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" name="Google Shape;929;p31"/>
            <p:cNvSpPr/>
            <p:nvPr/>
          </p:nvSpPr>
          <p:spPr>
            <a:xfrm>
              <a:off x="3818525" y="3856775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" name="Google Shape;930;p31"/>
            <p:cNvSpPr/>
            <p:nvPr/>
          </p:nvSpPr>
          <p:spPr>
            <a:xfrm>
              <a:off x="3818525" y="37041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" name="Google Shape;931;p31"/>
            <p:cNvSpPr/>
            <p:nvPr/>
          </p:nvSpPr>
          <p:spPr>
            <a:xfrm>
              <a:off x="3818525" y="36279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" name="Google Shape;932;p31"/>
            <p:cNvSpPr/>
            <p:nvPr/>
          </p:nvSpPr>
          <p:spPr>
            <a:xfrm>
              <a:off x="3818525" y="3551925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" name="Google Shape;933;p31"/>
            <p:cNvSpPr/>
            <p:nvPr/>
          </p:nvSpPr>
          <p:spPr>
            <a:xfrm>
              <a:off x="3818525" y="34757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" name="Google Shape;934;p31"/>
            <p:cNvSpPr/>
            <p:nvPr/>
          </p:nvSpPr>
          <p:spPr>
            <a:xfrm>
              <a:off x="3818525" y="26377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" name="Google Shape;935;p31"/>
            <p:cNvSpPr/>
            <p:nvPr/>
          </p:nvSpPr>
          <p:spPr>
            <a:xfrm>
              <a:off x="3742300" y="3780375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9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" name="Google Shape;936;p31"/>
            <p:cNvSpPr/>
            <p:nvPr/>
          </p:nvSpPr>
          <p:spPr>
            <a:xfrm>
              <a:off x="3742300" y="37041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" name="Google Shape;937;p31"/>
            <p:cNvSpPr/>
            <p:nvPr/>
          </p:nvSpPr>
          <p:spPr>
            <a:xfrm>
              <a:off x="3742300" y="34757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" name="Google Shape;938;p31"/>
            <p:cNvSpPr/>
            <p:nvPr/>
          </p:nvSpPr>
          <p:spPr>
            <a:xfrm>
              <a:off x="3742300" y="33995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p31"/>
            <p:cNvSpPr/>
            <p:nvPr/>
          </p:nvSpPr>
          <p:spPr>
            <a:xfrm>
              <a:off x="3742175" y="3323300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1" y="0"/>
                  </a:moveTo>
                  <a:cubicBezTo>
                    <a:pt x="486" y="0"/>
                    <a:pt x="6" y="480"/>
                    <a:pt x="6" y="1065"/>
                  </a:cubicBezTo>
                  <a:cubicBezTo>
                    <a:pt x="0" y="1709"/>
                    <a:pt x="524" y="2137"/>
                    <a:pt x="1072" y="2137"/>
                  </a:cubicBezTo>
                  <a:cubicBezTo>
                    <a:pt x="1333" y="2137"/>
                    <a:pt x="1601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" name="Google Shape;940;p31"/>
            <p:cNvSpPr/>
            <p:nvPr/>
          </p:nvSpPr>
          <p:spPr>
            <a:xfrm>
              <a:off x="3742300" y="2561575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1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9" y="1154"/>
                    <a:pt x="2017" y="8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" name="Google Shape;941;p31"/>
            <p:cNvSpPr/>
            <p:nvPr/>
          </p:nvSpPr>
          <p:spPr>
            <a:xfrm>
              <a:off x="3665950" y="3323300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1" y="0"/>
                  </a:moveTo>
                  <a:cubicBezTo>
                    <a:pt x="486" y="0"/>
                    <a:pt x="6" y="480"/>
                    <a:pt x="6" y="1065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" name="Google Shape;942;p31"/>
            <p:cNvSpPr/>
            <p:nvPr/>
          </p:nvSpPr>
          <p:spPr>
            <a:xfrm>
              <a:off x="3666100" y="32470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" name="Google Shape;943;p31"/>
            <p:cNvSpPr/>
            <p:nvPr/>
          </p:nvSpPr>
          <p:spPr>
            <a:xfrm>
              <a:off x="3666100" y="2561575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" name="Google Shape;944;p31"/>
            <p:cNvSpPr/>
            <p:nvPr/>
          </p:nvSpPr>
          <p:spPr>
            <a:xfrm>
              <a:off x="3589875" y="32470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" name="Google Shape;945;p31"/>
            <p:cNvSpPr/>
            <p:nvPr/>
          </p:nvSpPr>
          <p:spPr>
            <a:xfrm>
              <a:off x="3589875" y="2561575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" name="Google Shape;946;p31"/>
            <p:cNvSpPr/>
            <p:nvPr/>
          </p:nvSpPr>
          <p:spPr>
            <a:xfrm>
              <a:off x="3589875" y="248555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" name="Google Shape;947;p31"/>
            <p:cNvSpPr/>
            <p:nvPr/>
          </p:nvSpPr>
          <p:spPr>
            <a:xfrm>
              <a:off x="3513675" y="32470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" name="Google Shape;948;p31"/>
            <p:cNvSpPr/>
            <p:nvPr/>
          </p:nvSpPr>
          <p:spPr>
            <a:xfrm>
              <a:off x="3513675" y="25615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" name="Google Shape;949;p31"/>
            <p:cNvSpPr/>
            <p:nvPr/>
          </p:nvSpPr>
          <p:spPr>
            <a:xfrm>
              <a:off x="3513675" y="2485550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" name="Google Shape;950;p31"/>
            <p:cNvSpPr/>
            <p:nvPr/>
          </p:nvSpPr>
          <p:spPr>
            <a:xfrm>
              <a:off x="3437450" y="32470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" name="Google Shape;951;p31"/>
            <p:cNvSpPr/>
            <p:nvPr/>
          </p:nvSpPr>
          <p:spPr>
            <a:xfrm>
              <a:off x="3437450" y="3171075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74" y="0"/>
                  </a:moveTo>
                  <a:cubicBezTo>
                    <a:pt x="480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3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" name="Google Shape;952;p31"/>
            <p:cNvSpPr/>
            <p:nvPr/>
          </p:nvSpPr>
          <p:spPr>
            <a:xfrm>
              <a:off x="3437450" y="25615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6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" name="Google Shape;953;p31"/>
            <p:cNvSpPr/>
            <p:nvPr/>
          </p:nvSpPr>
          <p:spPr>
            <a:xfrm>
              <a:off x="3437450" y="2485550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8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" name="Google Shape;954;p31"/>
            <p:cNvSpPr/>
            <p:nvPr/>
          </p:nvSpPr>
          <p:spPr>
            <a:xfrm>
              <a:off x="3361450" y="3171075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" name="Google Shape;955;p31"/>
            <p:cNvSpPr/>
            <p:nvPr/>
          </p:nvSpPr>
          <p:spPr>
            <a:xfrm>
              <a:off x="3361450" y="27140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" name="Google Shape;956;p31"/>
            <p:cNvSpPr/>
            <p:nvPr/>
          </p:nvSpPr>
          <p:spPr>
            <a:xfrm>
              <a:off x="3361450" y="26377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" name="Google Shape;957;p31"/>
            <p:cNvSpPr/>
            <p:nvPr/>
          </p:nvSpPr>
          <p:spPr>
            <a:xfrm>
              <a:off x="3361450" y="2561575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2" y="2137"/>
                    <a:pt x="1597" y="2039"/>
                    <a:pt x="1813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" name="Google Shape;958;p31"/>
            <p:cNvSpPr/>
            <p:nvPr/>
          </p:nvSpPr>
          <p:spPr>
            <a:xfrm>
              <a:off x="3285225" y="317107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" name="Google Shape;959;p31"/>
            <p:cNvSpPr/>
            <p:nvPr/>
          </p:nvSpPr>
          <p:spPr>
            <a:xfrm>
              <a:off x="3285225" y="30948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" name="Google Shape;960;p31"/>
            <p:cNvSpPr/>
            <p:nvPr/>
          </p:nvSpPr>
          <p:spPr>
            <a:xfrm>
              <a:off x="3285225" y="27902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" name="Google Shape;961;p31"/>
            <p:cNvSpPr/>
            <p:nvPr/>
          </p:nvSpPr>
          <p:spPr>
            <a:xfrm>
              <a:off x="3285225" y="2714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" name="Google Shape;962;p31"/>
            <p:cNvSpPr/>
            <p:nvPr/>
          </p:nvSpPr>
          <p:spPr>
            <a:xfrm>
              <a:off x="3209025" y="30948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" name="Google Shape;963;p31"/>
            <p:cNvSpPr/>
            <p:nvPr/>
          </p:nvSpPr>
          <p:spPr>
            <a:xfrm>
              <a:off x="3209025" y="3018650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" name="Google Shape;964;p31"/>
            <p:cNvSpPr/>
            <p:nvPr/>
          </p:nvSpPr>
          <p:spPr>
            <a:xfrm>
              <a:off x="3209025" y="294242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" name="Google Shape;965;p31"/>
            <p:cNvSpPr/>
            <p:nvPr/>
          </p:nvSpPr>
          <p:spPr>
            <a:xfrm>
              <a:off x="3209025" y="2866425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" name="Google Shape;966;p31"/>
            <p:cNvSpPr/>
            <p:nvPr/>
          </p:nvSpPr>
          <p:spPr>
            <a:xfrm>
              <a:off x="3209025" y="27902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" name="Google Shape;967;p31"/>
            <p:cNvSpPr/>
            <p:nvPr/>
          </p:nvSpPr>
          <p:spPr>
            <a:xfrm>
              <a:off x="4199400" y="294242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" name="Google Shape;968;p31"/>
            <p:cNvSpPr/>
            <p:nvPr/>
          </p:nvSpPr>
          <p:spPr>
            <a:xfrm>
              <a:off x="3132800" y="11143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" name="Google Shape;969;p31"/>
            <p:cNvSpPr/>
            <p:nvPr/>
          </p:nvSpPr>
          <p:spPr>
            <a:xfrm>
              <a:off x="3056800" y="11143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" name="Google Shape;970;p31"/>
            <p:cNvSpPr/>
            <p:nvPr/>
          </p:nvSpPr>
          <p:spPr>
            <a:xfrm>
              <a:off x="4351600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7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" name="Google Shape;971;p31"/>
            <p:cNvSpPr/>
            <p:nvPr/>
          </p:nvSpPr>
          <p:spPr>
            <a:xfrm>
              <a:off x="4351600" y="17236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" name="Google Shape;972;p31"/>
            <p:cNvSpPr/>
            <p:nvPr/>
          </p:nvSpPr>
          <p:spPr>
            <a:xfrm>
              <a:off x="4351600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" name="Google Shape;973;p31"/>
            <p:cNvSpPr/>
            <p:nvPr/>
          </p:nvSpPr>
          <p:spPr>
            <a:xfrm>
              <a:off x="4351600" y="18760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" name="Google Shape;974;p31"/>
            <p:cNvSpPr/>
            <p:nvPr/>
          </p:nvSpPr>
          <p:spPr>
            <a:xfrm>
              <a:off x="4351600" y="19520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" name="Google Shape;975;p31"/>
            <p:cNvSpPr/>
            <p:nvPr/>
          </p:nvSpPr>
          <p:spPr>
            <a:xfrm>
              <a:off x="4351600" y="20282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1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" name="Google Shape;976;p31"/>
            <p:cNvSpPr/>
            <p:nvPr/>
          </p:nvSpPr>
          <p:spPr>
            <a:xfrm>
              <a:off x="4351600" y="21045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" name="Google Shape;977;p31"/>
            <p:cNvSpPr/>
            <p:nvPr/>
          </p:nvSpPr>
          <p:spPr>
            <a:xfrm>
              <a:off x="3970950" y="18760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" name="Google Shape;978;p31"/>
            <p:cNvSpPr/>
            <p:nvPr/>
          </p:nvSpPr>
          <p:spPr>
            <a:xfrm>
              <a:off x="3970950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" name="Google Shape;979;p31"/>
            <p:cNvSpPr/>
            <p:nvPr/>
          </p:nvSpPr>
          <p:spPr>
            <a:xfrm>
              <a:off x="3666100" y="19520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" name="Google Shape;980;p31"/>
            <p:cNvSpPr/>
            <p:nvPr/>
          </p:nvSpPr>
          <p:spPr>
            <a:xfrm>
              <a:off x="3742300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" name="Google Shape;981;p31"/>
            <p:cNvSpPr/>
            <p:nvPr/>
          </p:nvSpPr>
          <p:spPr>
            <a:xfrm>
              <a:off x="3742300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" name="Google Shape;982;p31"/>
            <p:cNvSpPr/>
            <p:nvPr/>
          </p:nvSpPr>
          <p:spPr>
            <a:xfrm>
              <a:off x="3818525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" name="Google Shape;983;p31"/>
            <p:cNvSpPr/>
            <p:nvPr/>
          </p:nvSpPr>
          <p:spPr>
            <a:xfrm>
              <a:off x="3894725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" name="Google Shape;984;p31"/>
            <p:cNvSpPr/>
            <p:nvPr/>
          </p:nvSpPr>
          <p:spPr>
            <a:xfrm>
              <a:off x="3894725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" name="Google Shape;985;p31"/>
            <p:cNvSpPr/>
            <p:nvPr/>
          </p:nvSpPr>
          <p:spPr>
            <a:xfrm>
              <a:off x="3970950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" name="Google Shape;986;p31"/>
            <p:cNvSpPr/>
            <p:nvPr/>
          </p:nvSpPr>
          <p:spPr>
            <a:xfrm>
              <a:off x="3970950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" name="Google Shape;987;p31"/>
            <p:cNvSpPr/>
            <p:nvPr/>
          </p:nvSpPr>
          <p:spPr>
            <a:xfrm>
              <a:off x="4046950" y="1876050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" name="Google Shape;988;p31"/>
            <p:cNvSpPr/>
            <p:nvPr/>
          </p:nvSpPr>
          <p:spPr>
            <a:xfrm>
              <a:off x="4046950" y="19520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" name="Google Shape;989;p31"/>
            <p:cNvSpPr/>
            <p:nvPr/>
          </p:nvSpPr>
          <p:spPr>
            <a:xfrm>
              <a:off x="4046950" y="20282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1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" name="Google Shape;990;p31"/>
            <p:cNvSpPr/>
            <p:nvPr/>
          </p:nvSpPr>
          <p:spPr>
            <a:xfrm>
              <a:off x="4046950" y="21045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" name="Google Shape;991;p31"/>
            <p:cNvSpPr/>
            <p:nvPr/>
          </p:nvSpPr>
          <p:spPr>
            <a:xfrm>
              <a:off x="4123175" y="17236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" name="Google Shape;992;p31"/>
            <p:cNvSpPr/>
            <p:nvPr/>
          </p:nvSpPr>
          <p:spPr>
            <a:xfrm>
              <a:off x="4123175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6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" name="Google Shape;993;p31"/>
            <p:cNvSpPr/>
            <p:nvPr/>
          </p:nvSpPr>
          <p:spPr>
            <a:xfrm>
              <a:off x="4123175" y="18760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" name="Google Shape;994;p31"/>
            <p:cNvSpPr/>
            <p:nvPr/>
          </p:nvSpPr>
          <p:spPr>
            <a:xfrm>
              <a:off x="4123175" y="19520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" name="Google Shape;995;p31"/>
            <p:cNvSpPr/>
            <p:nvPr/>
          </p:nvSpPr>
          <p:spPr>
            <a:xfrm>
              <a:off x="4123175" y="20282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" name="Google Shape;996;p31"/>
            <p:cNvSpPr/>
            <p:nvPr/>
          </p:nvSpPr>
          <p:spPr>
            <a:xfrm>
              <a:off x="4123175" y="21045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6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" name="Google Shape;997;p31"/>
            <p:cNvSpPr/>
            <p:nvPr/>
          </p:nvSpPr>
          <p:spPr>
            <a:xfrm>
              <a:off x="4199400" y="17236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" name="Google Shape;998;p31"/>
            <p:cNvSpPr/>
            <p:nvPr/>
          </p:nvSpPr>
          <p:spPr>
            <a:xfrm>
              <a:off x="4199400" y="17998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" name="Google Shape;999;p31"/>
            <p:cNvSpPr/>
            <p:nvPr/>
          </p:nvSpPr>
          <p:spPr>
            <a:xfrm>
              <a:off x="4199400" y="1876050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" name="Google Shape;1000;p31"/>
            <p:cNvSpPr/>
            <p:nvPr/>
          </p:nvSpPr>
          <p:spPr>
            <a:xfrm>
              <a:off x="4199400" y="19520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4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" name="Google Shape;1001;p31"/>
            <p:cNvSpPr/>
            <p:nvPr/>
          </p:nvSpPr>
          <p:spPr>
            <a:xfrm>
              <a:off x="4199400" y="20282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" name="Google Shape;1002;p31"/>
            <p:cNvSpPr/>
            <p:nvPr/>
          </p:nvSpPr>
          <p:spPr>
            <a:xfrm>
              <a:off x="4199400" y="21045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" name="Google Shape;1003;p31"/>
            <p:cNvSpPr/>
            <p:nvPr/>
          </p:nvSpPr>
          <p:spPr>
            <a:xfrm>
              <a:off x="4199400" y="21807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" name="Google Shape;1004;p31"/>
            <p:cNvSpPr/>
            <p:nvPr/>
          </p:nvSpPr>
          <p:spPr>
            <a:xfrm>
              <a:off x="4275600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" name="Google Shape;1005;p31"/>
            <p:cNvSpPr/>
            <p:nvPr/>
          </p:nvSpPr>
          <p:spPr>
            <a:xfrm>
              <a:off x="4275600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" name="Google Shape;1006;p31"/>
            <p:cNvSpPr/>
            <p:nvPr/>
          </p:nvSpPr>
          <p:spPr>
            <a:xfrm>
              <a:off x="4275600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" name="Google Shape;1007;p31"/>
            <p:cNvSpPr/>
            <p:nvPr/>
          </p:nvSpPr>
          <p:spPr>
            <a:xfrm>
              <a:off x="4275600" y="187605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" name="Google Shape;1008;p31"/>
            <p:cNvSpPr/>
            <p:nvPr/>
          </p:nvSpPr>
          <p:spPr>
            <a:xfrm>
              <a:off x="4275600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" name="Google Shape;1009;p31"/>
            <p:cNvSpPr/>
            <p:nvPr/>
          </p:nvSpPr>
          <p:spPr>
            <a:xfrm>
              <a:off x="4275600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" name="Google Shape;1010;p31"/>
            <p:cNvSpPr/>
            <p:nvPr/>
          </p:nvSpPr>
          <p:spPr>
            <a:xfrm>
              <a:off x="4275600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" name="Google Shape;1011;p31"/>
            <p:cNvSpPr/>
            <p:nvPr/>
          </p:nvSpPr>
          <p:spPr>
            <a:xfrm>
              <a:off x="4275600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" name="Google Shape;1012;p31"/>
            <p:cNvSpPr/>
            <p:nvPr/>
          </p:nvSpPr>
          <p:spPr>
            <a:xfrm>
              <a:off x="4351600" y="21807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" name="Google Shape;1013;p31"/>
            <p:cNvSpPr/>
            <p:nvPr/>
          </p:nvSpPr>
          <p:spPr>
            <a:xfrm>
              <a:off x="4427825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9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" name="Google Shape;1014;p31"/>
            <p:cNvSpPr/>
            <p:nvPr/>
          </p:nvSpPr>
          <p:spPr>
            <a:xfrm>
              <a:off x="4427825" y="17236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" name="Google Shape;1015;p31"/>
            <p:cNvSpPr/>
            <p:nvPr/>
          </p:nvSpPr>
          <p:spPr>
            <a:xfrm>
              <a:off x="4427825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" name="Google Shape;1016;p31"/>
            <p:cNvSpPr/>
            <p:nvPr/>
          </p:nvSpPr>
          <p:spPr>
            <a:xfrm>
              <a:off x="4427825" y="1876050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5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" name="Google Shape;1017;p31"/>
            <p:cNvSpPr/>
            <p:nvPr/>
          </p:nvSpPr>
          <p:spPr>
            <a:xfrm>
              <a:off x="4427825" y="19520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9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2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" name="Google Shape;1018;p31"/>
            <p:cNvSpPr/>
            <p:nvPr/>
          </p:nvSpPr>
          <p:spPr>
            <a:xfrm>
              <a:off x="4427825" y="20282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" name="Google Shape;1019;p31"/>
            <p:cNvSpPr/>
            <p:nvPr/>
          </p:nvSpPr>
          <p:spPr>
            <a:xfrm>
              <a:off x="4427825" y="21045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" name="Google Shape;1020;p31"/>
            <p:cNvSpPr/>
            <p:nvPr/>
          </p:nvSpPr>
          <p:spPr>
            <a:xfrm>
              <a:off x="4427825" y="21807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" name="Google Shape;1021;p31"/>
            <p:cNvSpPr/>
            <p:nvPr/>
          </p:nvSpPr>
          <p:spPr>
            <a:xfrm>
              <a:off x="4427825" y="1571400"/>
              <a:ext cx="62350" cy="53250"/>
            </a:xfrm>
            <a:custGeom>
              <a:rect b="b" l="l" r="r" t="t"/>
              <a:pathLst>
                <a:path extrusionOk="0" h="2130" w="2494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4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" name="Google Shape;1022;p31"/>
            <p:cNvSpPr/>
            <p:nvPr/>
          </p:nvSpPr>
          <p:spPr>
            <a:xfrm>
              <a:off x="4351600" y="1571400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" name="Google Shape;1023;p31"/>
            <p:cNvSpPr/>
            <p:nvPr/>
          </p:nvSpPr>
          <p:spPr>
            <a:xfrm>
              <a:off x="4275600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" name="Google Shape;1024;p31"/>
            <p:cNvSpPr/>
            <p:nvPr/>
          </p:nvSpPr>
          <p:spPr>
            <a:xfrm>
              <a:off x="4275600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" name="Google Shape;1025;p31"/>
            <p:cNvSpPr/>
            <p:nvPr/>
          </p:nvSpPr>
          <p:spPr>
            <a:xfrm>
              <a:off x="4199400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" name="Google Shape;1026;p31"/>
            <p:cNvSpPr/>
            <p:nvPr/>
          </p:nvSpPr>
          <p:spPr>
            <a:xfrm>
              <a:off x="4199400" y="1571400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" name="Google Shape;1027;p31"/>
            <p:cNvSpPr/>
            <p:nvPr/>
          </p:nvSpPr>
          <p:spPr>
            <a:xfrm>
              <a:off x="4199400" y="14952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" name="Google Shape;1028;p31"/>
            <p:cNvSpPr/>
            <p:nvPr/>
          </p:nvSpPr>
          <p:spPr>
            <a:xfrm>
              <a:off x="4199400" y="14189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" name="Google Shape;1029;p31"/>
            <p:cNvSpPr/>
            <p:nvPr/>
          </p:nvSpPr>
          <p:spPr>
            <a:xfrm>
              <a:off x="4123175" y="21807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" name="Google Shape;1030;p31"/>
            <p:cNvSpPr/>
            <p:nvPr/>
          </p:nvSpPr>
          <p:spPr>
            <a:xfrm>
              <a:off x="4123175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" name="Google Shape;1031;p31"/>
            <p:cNvSpPr/>
            <p:nvPr/>
          </p:nvSpPr>
          <p:spPr>
            <a:xfrm>
              <a:off x="4123175" y="1571400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" name="Google Shape;1032;p31"/>
            <p:cNvSpPr/>
            <p:nvPr/>
          </p:nvSpPr>
          <p:spPr>
            <a:xfrm>
              <a:off x="4123175" y="14952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6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" name="Google Shape;1033;p31"/>
            <p:cNvSpPr/>
            <p:nvPr/>
          </p:nvSpPr>
          <p:spPr>
            <a:xfrm>
              <a:off x="4123175" y="141897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" name="Google Shape;1034;p31"/>
            <p:cNvSpPr/>
            <p:nvPr/>
          </p:nvSpPr>
          <p:spPr>
            <a:xfrm>
              <a:off x="4123175" y="13427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" name="Google Shape;1035;p31"/>
            <p:cNvSpPr/>
            <p:nvPr/>
          </p:nvSpPr>
          <p:spPr>
            <a:xfrm>
              <a:off x="4046950" y="21807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" name="Google Shape;1036;p31"/>
            <p:cNvSpPr/>
            <p:nvPr/>
          </p:nvSpPr>
          <p:spPr>
            <a:xfrm>
              <a:off x="4046950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" name="Google Shape;1037;p31"/>
            <p:cNvSpPr/>
            <p:nvPr/>
          </p:nvSpPr>
          <p:spPr>
            <a:xfrm>
              <a:off x="4046950" y="17236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" name="Google Shape;1038;p31"/>
            <p:cNvSpPr/>
            <p:nvPr/>
          </p:nvSpPr>
          <p:spPr>
            <a:xfrm>
              <a:off x="4046950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9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" name="Google Shape;1039;p31"/>
            <p:cNvSpPr/>
            <p:nvPr/>
          </p:nvSpPr>
          <p:spPr>
            <a:xfrm>
              <a:off x="4046950" y="1571400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" name="Google Shape;1040;p31"/>
            <p:cNvSpPr/>
            <p:nvPr/>
          </p:nvSpPr>
          <p:spPr>
            <a:xfrm>
              <a:off x="4046950" y="14952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" name="Google Shape;1041;p31"/>
            <p:cNvSpPr/>
            <p:nvPr/>
          </p:nvSpPr>
          <p:spPr>
            <a:xfrm>
              <a:off x="4046950" y="141897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" name="Google Shape;1042;p31"/>
            <p:cNvSpPr/>
            <p:nvPr/>
          </p:nvSpPr>
          <p:spPr>
            <a:xfrm>
              <a:off x="4046950" y="13427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" name="Google Shape;1043;p31"/>
            <p:cNvSpPr/>
            <p:nvPr/>
          </p:nvSpPr>
          <p:spPr>
            <a:xfrm>
              <a:off x="3970950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" name="Google Shape;1044;p31"/>
            <p:cNvSpPr/>
            <p:nvPr/>
          </p:nvSpPr>
          <p:spPr>
            <a:xfrm>
              <a:off x="3970950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" name="Google Shape;1045;p31"/>
            <p:cNvSpPr/>
            <p:nvPr/>
          </p:nvSpPr>
          <p:spPr>
            <a:xfrm>
              <a:off x="3970950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" name="Google Shape;1046;p31"/>
            <p:cNvSpPr/>
            <p:nvPr/>
          </p:nvSpPr>
          <p:spPr>
            <a:xfrm>
              <a:off x="3970950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" name="Google Shape;1047;p31"/>
            <p:cNvSpPr/>
            <p:nvPr/>
          </p:nvSpPr>
          <p:spPr>
            <a:xfrm>
              <a:off x="3970950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5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" name="Google Shape;1048;p31"/>
            <p:cNvSpPr/>
            <p:nvPr/>
          </p:nvSpPr>
          <p:spPr>
            <a:xfrm>
              <a:off x="3970950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" name="Google Shape;1049;p31"/>
            <p:cNvSpPr/>
            <p:nvPr/>
          </p:nvSpPr>
          <p:spPr>
            <a:xfrm>
              <a:off x="3970950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" name="Google Shape;1050;p31"/>
            <p:cNvSpPr/>
            <p:nvPr/>
          </p:nvSpPr>
          <p:spPr>
            <a:xfrm>
              <a:off x="3970950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" name="Google Shape;1051;p31"/>
            <p:cNvSpPr/>
            <p:nvPr/>
          </p:nvSpPr>
          <p:spPr>
            <a:xfrm>
              <a:off x="3970950" y="11143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" name="Google Shape;1052;p31"/>
            <p:cNvSpPr/>
            <p:nvPr/>
          </p:nvSpPr>
          <p:spPr>
            <a:xfrm>
              <a:off x="3894725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" name="Google Shape;1053;p31"/>
            <p:cNvSpPr/>
            <p:nvPr/>
          </p:nvSpPr>
          <p:spPr>
            <a:xfrm>
              <a:off x="3894725" y="187605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4" y="2131"/>
                    <a:pt x="1603" y="2033"/>
                    <a:pt x="1822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" name="Google Shape;1054;p31"/>
            <p:cNvSpPr/>
            <p:nvPr/>
          </p:nvSpPr>
          <p:spPr>
            <a:xfrm>
              <a:off x="3894725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" name="Google Shape;1055;p31"/>
            <p:cNvSpPr/>
            <p:nvPr/>
          </p:nvSpPr>
          <p:spPr>
            <a:xfrm>
              <a:off x="3894725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" name="Google Shape;1056;p31"/>
            <p:cNvSpPr/>
            <p:nvPr/>
          </p:nvSpPr>
          <p:spPr>
            <a:xfrm>
              <a:off x="3894725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" name="Google Shape;1057;p31"/>
            <p:cNvSpPr/>
            <p:nvPr/>
          </p:nvSpPr>
          <p:spPr>
            <a:xfrm>
              <a:off x="3894725" y="1571400"/>
              <a:ext cx="62175" cy="53250"/>
            </a:xfrm>
            <a:custGeom>
              <a:rect b="b" l="l" r="r" t="t"/>
              <a:pathLst>
                <a:path extrusionOk="0" h="2130" w="2487">
                  <a:moveTo>
                    <a:pt x="1076" y="1"/>
                  </a:moveTo>
                  <a:cubicBezTo>
                    <a:pt x="1073" y="1"/>
                    <a:pt x="1069" y="1"/>
                    <a:pt x="1066" y="1"/>
                  </a:cubicBezTo>
                  <a:cubicBezTo>
                    <a:pt x="481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86" y="1149"/>
                    <a:pt x="2020" y="1"/>
                    <a:pt x="107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" name="Google Shape;1058;p31"/>
            <p:cNvSpPr/>
            <p:nvPr/>
          </p:nvSpPr>
          <p:spPr>
            <a:xfrm>
              <a:off x="3894725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" name="Google Shape;1059;p31"/>
            <p:cNvSpPr/>
            <p:nvPr/>
          </p:nvSpPr>
          <p:spPr>
            <a:xfrm>
              <a:off x="3894725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" name="Google Shape;1060;p31"/>
            <p:cNvSpPr/>
            <p:nvPr/>
          </p:nvSpPr>
          <p:spPr>
            <a:xfrm>
              <a:off x="3894725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" name="Google Shape;1061;p31"/>
            <p:cNvSpPr/>
            <p:nvPr/>
          </p:nvSpPr>
          <p:spPr>
            <a:xfrm>
              <a:off x="3894725" y="11143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" name="Google Shape;1062;p31"/>
            <p:cNvSpPr/>
            <p:nvPr/>
          </p:nvSpPr>
          <p:spPr>
            <a:xfrm>
              <a:off x="3818525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2" y="2039"/>
                    <a:pt x="1830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" name="Google Shape;1063;p31"/>
            <p:cNvSpPr/>
            <p:nvPr/>
          </p:nvSpPr>
          <p:spPr>
            <a:xfrm>
              <a:off x="3818525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" name="Google Shape;1064;p31"/>
            <p:cNvSpPr/>
            <p:nvPr/>
          </p:nvSpPr>
          <p:spPr>
            <a:xfrm>
              <a:off x="3818525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" name="Google Shape;1065;p31"/>
            <p:cNvSpPr/>
            <p:nvPr/>
          </p:nvSpPr>
          <p:spPr>
            <a:xfrm>
              <a:off x="3818525" y="187605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" name="Google Shape;1066;p31"/>
            <p:cNvSpPr/>
            <p:nvPr/>
          </p:nvSpPr>
          <p:spPr>
            <a:xfrm>
              <a:off x="3818525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" name="Google Shape;1067;p31"/>
            <p:cNvSpPr/>
            <p:nvPr/>
          </p:nvSpPr>
          <p:spPr>
            <a:xfrm>
              <a:off x="3818525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" name="Google Shape;1068;p31"/>
            <p:cNvSpPr/>
            <p:nvPr/>
          </p:nvSpPr>
          <p:spPr>
            <a:xfrm>
              <a:off x="3818525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" name="Google Shape;1069;p31"/>
            <p:cNvSpPr/>
            <p:nvPr/>
          </p:nvSpPr>
          <p:spPr>
            <a:xfrm>
              <a:off x="3818525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" name="Google Shape;1070;p31"/>
            <p:cNvSpPr/>
            <p:nvPr/>
          </p:nvSpPr>
          <p:spPr>
            <a:xfrm>
              <a:off x="3818525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" name="Google Shape;1071;p31"/>
            <p:cNvSpPr/>
            <p:nvPr/>
          </p:nvSpPr>
          <p:spPr>
            <a:xfrm>
              <a:off x="3818525" y="11905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" name="Google Shape;1072;p31"/>
            <p:cNvSpPr/>
            <p:nvPr/>
          </p:nvSpPr>
          <p:spPr>
            <a:xfrm>
              <a:off x="3818525" y="11143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" name="Google Shape;1073;p31"/>
            <p:cNvSpPr/>
            <p:nvPr/>
          </p:nvSpPr>
          <p:spPr>
            <a:xfrm>
              <a:off x="3742300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4" name="Google Shape;1074;p31"/>
            <p:cNvSpPr/>
            <p:nvPr/>
          </p:nvSpPr>
          <p:spPr>
            <a:xfrm>
              <a:off x="3742300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" name="Google Shape;1075;p31"/>
            <p:cNvSpPr/>
            <p:nvPr/>
          </p:nvSpPr>
          <p:spPr>
            <a:xfrm>
              <a:off x="3742300" y="187605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5"/>
                    <a:pt x="528" y="2132"/>
                    <a:pt x="1076" y="2132"/>
                  </a:cubicBezTo>
                  <a:cubicBezTo>
                    <a:pt x="1335" y="2132"/>
                    <a:pt x="1599" y="2036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" name="Google Shape;1076;p31"/>
            <p:cNvSpPr/>
            <p:nvPr/>
          </p:nvSpPr>
          <p:spPr>
            <a:xfrm>
              <a:off x="3742300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7" name="Google Shape;1077;p31"/>
            <p:cNvSpPr/>
            <p:nvPr/>
          </p:nvSpPr>
          <p:spPr>
            <a:xfrm>
              <a:off x="3742300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8" name="Google Shape;1078;p31"/>
            <p:cNvSpPr/>
            <p:nvPr/>
          </p:nvSpPr>
          <p:spPr>
            <a:xfrm>
              <a:off x="3742300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9" name="Google Shape;1079;p31"/>
            <p:cNvSpPr/>
            <p:nvPr/>
          </p:nvSpPr>
          <p:spPr>
            <a:xfrm>
              <a:off x="3742300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" name="Google Shape;1080;p31"/>
            <p:cNvSpPr/>
            <p:nvPr/>
          </p:nvSpPr>
          <p:spPr>
            <a:xfrm>
              <a:off x="3742300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1" name="Google Shape;1081;p31"/>
            <p:cNvSpPr/>
            <p:nvPr/>
          </p:nvSpPr>
          <p:spPr>
            <a:xfrm>
              <a:off x="3742300" y="11143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" name="Google Shape;1082;p31"/>
            <p:cNvSpPr/>
            <p:nvPr/>
          </p:nvSpPr>
          <p:spPr>
            <a:xfrm>
              <a:off x="3666100" y="21045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" name="Google Shape;1083;p31"/>
            <p:cNvSpPr/>
            <p:nvPr/>
          </p:nvSpPr>
          <p:spPr>
            <a:xfrm>
              <a:off x="3666100" y="20282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4" name="Google Shape;1084;p31"/>
            <p:cNvSpPr/>
            <p:nvPr/>
          </p:nvSpPr>
          <p:spPr>
            <a:xfrm>
              <a:off x="3666100" y="1876050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" name="Google Shape;1085;p31"/>
            <p:cNvSpPr/>
            <p:nvPr/>
          </p:nvSpPr>
          <p:spPr>
            <a:xfrm>
              <a:off x="3666100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" name="Google Shape;1086;p31"/>
            <p:cNvSpPr/>
            <p:nvPr/>
          </p:nvSpPr>
          <p:spPr>
            <a:xfrm>
              <a:off x="3666100" y="1571400"/>
              <a:ext cx="62150" cy="53250"/>
            </a:xfrm>
            <a:custGeom>
              <a:rect b="b" l="l" r="r" t="t"/>
              <a:pathLst>
                <a:path extrusionOk="0" h="2130" w="2486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6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" name="Google Shape;1087;p31"/>
            <p:cNvSpPr/>
            <p:nvPr/>
          </p:nvSpPr>
          <p:spPr>
            <a:xfrm>
              <a:off x="3589875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" name="Google Shape;1088;p31"/>
            <p:cNvSpPr/>
            <p:nvPr/>
          </p:nvSpPr>
          <p:spPr>
            <a:xfrm>
              <a:off x="3589875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" name="Google Shape;1089;p31"/>
            <p:cNvSpPr/>
            <p:nvPr/>
          </p:nvSpPr>
          <p:spPr>
            <a:xfrm>
              <a:off x="3589875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" name="Google Shape;1090;p31"/>
            <p:cNvSpPr/>
            <p:nvPr/>
          </p:nvSpPr>
          <p:spPr>
            <a:xfrm>
              <a:off x="3589875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" name="Google Shape;1091;p31"/>
            <p:cNvSpPr/>
            <p:nvPr/>
          </p:nvSpPr>
          <p:spPr>
            <a:xfrm>
              <a:off x="3589875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2" name="Google Shape;1092;p31"/>
            <p:cNvSpPr/>
            <p:nvPr/>
          </p:nvSpPr>
          <p:spPr>
            <a:xfrm>
              <a:off x="3513675" y="2256925"/>
              <a:ext cx="62550" cy="53425"/>
            </a:xfrm>
            <a:custGeom>
              <a:rect b="b" l="l" r="r" t="t"/>
              <a:pathLst>
                <a:path extrusionOk="0" h="2137" w="2502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3" name="Google Shape;1093;p31"/>
            <p:cNvSpPr/>
            <p:nvPr/>
          </p:nvSpPr>
          <p:spPr>
            <a:xfrm>
              <a:off x="3513675" y="21807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4" name="Google Shape;1094;p31"/>
            <p:cNvSpPr/>
            <p:nvPr/>
          </p:nvSpPr>
          <p:spPr>
            <a:xfrm>
              <a:off x="3513675" y="21045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5" name="Google Shape;1095;p31"/>
            <p:cNvSpPr/>
            <p:nvPr/>
          </p:nvSpPr>
          <p:spPr>
            <a:xfrm>
              <a:off x="3513675" y="20282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" name="Google Shape;1096;p31"/>
            <p:cNvSpPr/>
            <p:nvPr/>
          </p:nvSpPr>
          <p:spPr>
            <a:xfrm>
              <a:off x="3513675" y="19520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" name="Google Shape;1097;p31"/>
            <p:cNvSpPr/>
            <p:nvPr/>
          </p:nvSpPr>
          <p:spPr>
            <a:xfrm>
              <a:off x="3513675" y="1876050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" name="Google Shape;1098;p31"/>
            <p:cNvSpPr/>
            <p:nvPr/>
          </p:nvSpPr>
          <p:spPr>
            <a:xfrm>
              <a:off x="3513675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9" name="Google Shape;1099;p31"/>
            <p:cNvSpPr/>
            <p:nvPr/>
          </p:nvSpPr>
          <p:spPr>
            <a:xfrm>
              <a:off x="3437450" y="23331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" name="Google Shape;1100;p31"/>
            <p:cNvSpPr/>
            <p:nvPr/>
          </p:nvSpPr>
          <p:spPr>
            <a:xfrm>
              <a:off x="3437450" y="2256925"/>
              <a:ext cx="62575" cy="53425"/>
            </a:xfrm>
            <a:custGeom>
              <a:rect b="b" l="l" r="r" t="t"/>
              <a:pathLst>
                <a:path extrusionOk="0" h="2137" w="2503">
                  <a:moveTo>
                    <a:pt x="1084" y="0"/>
                  </a:moveTo>
                  <a:cubicBezTo>
                    <a:pt x="1080" y="0"/>
                    <a:pt x="1077" y="0"/>
                    <a:pt x="1074" y="0"/>
                  </a:cubicBez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8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" name="Google Shape;1101;p31"/>
            <p:cNvSpPr/>
            <p:nvPr/>
          </p:nvSpPr>
          <p:spPr>
            <a:xfrm>
              <a:off x="3437450" y="21807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" name="Google Shape;1102;p31"/>
            <p:cNvSpPr/>
            <p:nvPr/>
          </p:nvSpPr>
          <p:spPr>
            <a:xfrm>
              <a:off x="3437450" y="20282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1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" name="Google Shape;1103;p31"/>
            <p:cNvSpPr/>
            <p:nvPr/>
          </p:nvSpPr>
          <p:spPr>
            <a:xfrm>
              <a:off x="3437450" y="1876050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" name="Google Shape;1104;p31"/>
            <p:cNvSpPr/>
            <p:nvPr/>
          </p:nvSpPr>
          <p:spPr>
            <a:xfrm>
              <a:off x="3437450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5" name="Google Shape;1105;p31"/>
            <p:cNvSpPr/>
            <p:nvPr/>
          </p:nvSpPr>
          <p:spPr>
            <a:xfrm>
              <a:off x="3437450" y="17236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6" name="Google Shape;1106;p31"/>
            <p:cNvSpPr/>
            <p:nvPr/>
          </p:nvSpPr>
          <p:spPr>
            <a:xfrm>
              <a:off x="3361450" y="233312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" name="Google Shape;1107;p31"/>
            <p:cNvSpPr/>
            <p:nvPr/>
          </p:nvSpPr>
          <p:spPr>
            <a:xfrm>
              <a:off x="3361450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" name="Google Shape;1108;p31"/>
            <p:cNvSpPr/>
            <p:nvPr/>
          </p:nvSpPr>
          <p:spPr>
            <a:xfrm>
              <a:off x="3361450" y="21807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" name="Google Shape;1109;p31"/>
            <p:cNvSpPr/>
            <p:nvPr/>
          </p:nvSpPr>
          <p:spPr>
            <a:xfrm>
              <a:off x="3361450" y="17998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" name="Google Shape;1110;p31"/>
            <p:cNvSpPr/>
            <p:nvPr/>
          </p:nvSpPr>
          <p:spPr>
            <a:xfrm>
              <a:off x="3285225" y="187605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" name="Google Shape;1111;p31"/>
            <p:cNvSpPr/>
            <p:nvPr/>
          </p:nvSpPr>
          <p:spPr>
            <a:xfrm>
              <a:off x="3132800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" name="Google Shape;1112;p31"/>
            <p:cNvSpPr/>
            <p:nvPr/>
          </p:nvSpPr>
          <p:spPr>
            <a:xfrm>
              <a:off x="3056800" y="17236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" name="Google Shape;1113;p31"/>
            <p:cNvSpPr/>
            <p:nvPr/>
          </p:nvSpPr>
          <p:spPr>
            <a:xfrm>
              <a:off x="3056800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" name="Google Shape;1114;p31"/>
            <p:cNvSpPr/>
            <p:nvPr/>
          </p:nvSpPr>
          <p:spPr>
            <a:xfrm>
              <a:off x="2980575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5" name="Google Shape;1115;p31"/>
            <p:cNvSpPr/>
            <p:nvPr/>
          </p:nvSpPr>
          <p:spPr>
            <a:xfrm>
              <a:off x="2980575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6" name="Google Shape;1116;p31"/>
            <p:cNvSpPr/>
            <p:nvPr/>
          </p:nvSpPr>
          <p:spPr>
            <a:xfrm>
              <a:off x="2980575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" name="Google Shape;1117;p31"/>
            <p:cNvSpPr/>
            <p:nvPr/>
          </p:nvSpPr>
          <p:spPr>
            <a:xfrm>
              <a:off x="2980575" y="12665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" name="Google Shape;1118;p31"/>
            <p:cNvSpPr/>
            <p:nvPr/>
          </p:nvSpPr>
          <p:spPr>
            <a:xfrm>
              <a:off x="2980575" y="11905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" name="Google Shape;1119;p31"/>
            <p:cNvSpPr/>
            <p:nvPr/>
          </p:nvSpPr>
          <p:spPr>
            <a:xfrm>
              <a:off x="2980575" y="11143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0" name="Google Shape;1120;p31"/>
            <p:cNvSpPr/>
            <p:nvPr/>
          </p:nvSpPr>
          <p:spPr>
            <a:xfrm>
              <a:off x="2904375" y="14952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1" name="Google Shape;1121;p31"/>
            <p:cNvSpPr/>
            <p:nvPr/>
          </p:nvSpPr>
          <p:spPr>
            <a:xfrm>
              <a:off x="2904375" y="14189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2" name="Google Shape;1122;p31"/>
            <p:cNvSpPr/>
            <p:nvPr/>
          </p:nvSpPr>
          <p:spPr>
            <a:xfrm>
              <a:off x="2904375" y="13427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3" name="Google Shape;1123;p31"/>
            <p:cNvSpPr/>
            <p:nvPr/>
          </p:nvSpPr>
          <p:spPr>
            <a:xfrm>
              <a:off x="2904375" y="12665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" name="Google Shape;1124;p31"/>
            <p:cNvSpPr/>
            <p:nvPr/>
          </p:nvSpPr>
          <p:spPr>
            <a:xfrm>
              <a:off x="2904375" y="11905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5" name="Google Shape;1125;p31"/>
            <p:cNvSpPr/>
            <p:nvPr/>
          </p:nvSpPr>
          <p:spPr>
            <a:xfrm>
              <a:off x="2904375" y="11143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6" name="Google Shape;1126;p31"/>
            <p:cNvSpPr/>
            <p:nvPr/>
          </p:nvSpPr>
          <p:spPr>
            <a:xfrm>
              <a:off x="2904375" y="1038125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7" name="Google Shape;1127;p31"/>
            <p:cNvSpPr/>
            <p:nvPr/>
          </p:nvSpPr>
          <p:spPr>
            <a:xfrm>
              <a:off x="2828150" y="1571400"/>
              <a:ext cx="62150" cy="53250"/>
            </a:xfrm>
            <a:custGeom>
              <a:rect b="b" l="l" r="r" t="t"/>
              <a:pathLst>
                <a:path extrusionOk="0" h="2130" w="2486">
                  <a:moveTo>
                    <a:pt x="1076" y="1"/>
                  </a:moveTo>
                  <a:cubicBezTo>
                    <a:pt x="1072" y="1"/>
                    <a:pt x="1069" y="1"/>
                    <a:pt x="1066" y="1"/>
                  </a:cubicBez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6" y="1149"/>
                    <a:pt x="2020" y="1"/>
                    <a:pt x="107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8" name="Google Shape;1128;p31"/>
            <p:cNvSpPr/>
            <p:nvPr/>
          </p:nvSpPr>
          <p:spPr>
            <a:xfrm>
              <a:off x="2828150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9" name="Google Shape;1129;p31"/>
            <p:cNvSpPr/>
            <p:nvPr/>
          </p:nvSpPr>
          <p:spPr>
            <a:xfrm>
              <a:off x="2828150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0" name="Google Shape;1130;p31"/>
            <p:cNvSpPr/>
            <p:nvPr/>
          </p:nvSpPr>
          <p:spPr>
            <a:xfrm>
              <a:off x="2828150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1" name="Google Shape;1131;p31"/>
            <p:cNvSpPr/>
            <p:nvPr/>
          </p:nvSpPr>
          <p:spPr>
            <a:xfrm>
              <a:off x="2828150" y="12665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2" name="Google Shape;1132;p31"/>
            <p:cNvSpPr/>
            <p:nvPr/>
          </p:nvSpPr>
          <p:spPr>
            <a:xfrm>
              <a:off x="2828150" y="11905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3" name="Google Shape;1133;p31"/>
            <p:cNvSpPr/>
            <p:nvPr/>
          </p:nvSpPr>
          <p:spPr>
            <a:xfrm>
              <a:off x="2828150" y="11143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4" name="Google Shape;1134;p31"/>
            <p:cNvSpPr/>
            <p:nvPr/>
          </p:nvSpPr>
          <p:spPr>
            <a:xfrm>
              <a:off x="2828150" y="1038125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" name="Google Shape;1135;p31"/>
            <p:cNvSpPr/>
            <p:nvPr/>
          </p:nvSpPr>
          <p:spPr>
            <a:xfrm>
              <a:off x="2751950" y="1571400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6" name="Google Shape;1136;p31"/>
            <p:cNvSpPr/>
            <p:nvPr/>
          </p:nvSpPr>
          <p:spPr>
            <a:xfrm>
              <a:off x="2751950" y="14952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7" name="Google Shape;1137;p31"/>
            <p:cNvSpPr/>
            <p:nvPr/>
          </p:nvSpPr>
          <p:spPr>
            <a:xfrm>
              <a:off x="2751950" y="14189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8" name="Google Shape;1138;p31"/>
            <p:cNvSpPr/>
            <p:nvPr/>
          </p:nvSpPr>
          <p:spPr>
            <a:xfrm>
              <a:off x="2751950" y="13427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9" name="Google Shape;1139;p31"/>
            <p:cNvSpPr/>
            <p:nvPr/>
          </p:nvSpPr>
          <p:spPr>
            <a:xfrm>
              <a:off x="2751950" y="12665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0" name="Google Shape;1140;p31"/>
            <p:cNvSpPr/>
            <p:nvPr/>
          </p:nvSpPr>
          <p:spPr>
            <a:xfrm>
              <a:off x="2751950" y="11905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1" name="Google Shape;1141;p31"/>
            <p:cNvSpPr/>
            <p:nvPr/>
          </p:nvSpPr>
          <p:spPr>
            <a:xfrm>
              <a:off x="2751950" y="11143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2" name="Google Shape;1142;p31"/>
            <p:cNvSpPr/>
            <p:nvPr/>
          </p:nvSpPr>
          <p:spPr>
            <a:xfrm>
              <a:off x="2751950" y="1038125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3" name="Google Shape;1143;p31"/>
            <p:cNvSpPr/>
            <p:nvPr/>
          </p:nvSpPr>
          <p:spPr>
            <a:xfrm>
              <a:off x="2675925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4" name="Google Shape;1144;p31"/>
            <p:cNvSpPr/>
            <p:nvPr/>
          </p:nvSpPr>
          <p:spPr>
            <a:xfrm>
              <a:off x="2675925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5" name="Google Shape;1145;p31"/>
            <p:cNvSpPr/>
            <p:nvPr/>
          </p:nvSpPr>
          <p:spPr>
            <a:xfrm>
              <a:off x="2675925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6" name="Google Shape;1146;p31"/>
            <p:cNvSpPr/>
            <p:nvPr/>
          </p:nvSpPr>
          <p:spPr>
            <a:xfrm>
              <a:off x="2675925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7" name="Google Shape;1147;p31"/>
            <p:cNvSpPr/>
            <p:nvPr/>
          </p:nvSpPr>
          <p:spPr>
            <a:xfrm>
              <a:off x="2675925" y="12665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0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8" name="Google Shape;1148;p31"/>
            <p:cNvSpPr/>
            <p:nvPr/>
          </p:nvSpPr>
          <p:spPr>
            <a:xfrm>
              <a:off x="2675925" y="11905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9" name="Google Shape;1149;p31"/>
            <p:cNvSpPr/>
            <p:nvPr/>
          </p:nvSpPr>
          <p:spPr>
            <a:xfrm>
              <a:off x="2675925" y="11143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0" name="Google Shape;1150;p31"/>
            <p:cNvSpPr/>
            <p:nvPr/>
          </p:nvSpPr>
          <p:spPr>
            <a:xfrm>
              <a:off x="2675925" y="1038125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1" name="Google Shape;1151;p31"/>
            <p:cNvSpPr/>
            <p:nvPr/>
          </p:nvSpPr>
          <p:spPr>
            <a:xfrm>
              <a:off x="2599725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2" name="Google Shape;1152;p31"/>
            <p:cNvSpPr/>
            <p:nvPr/>
          </p:nvSpPr>
          <p:spPr>
            <a:xfrm>
              <a:off x="2599725" y="1571400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3" name="Google Shape;1153;p31"/>
            <p:cNvSpPr/>
            <p:nvPr/>
          </p:nvSpPr>
          <p:spPr>
            <a:xfrm>
              <a:off x="2599725" y="14952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4" name="Google Shape;1154;p31"/>
            <p:cNvSpPr/>
            <p:nvPr/>
          </p:nvSpPr>
          <p:spPr>
            <a:xfrm>
              <a:off x="2599725" y="14189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5" name="Google Shape;1155;p31"/>
            <p:cNvSpPr/>
            <p:nvPr/>
          </p:nvSpPr>
          <p:spPr>
            <a:xfrm>
              <a:off x="2599725" y="13427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6" name="Google Shape;1156;p31"/>
            <p:cNvSpPr/>
            <p:nvPr/>
          </p:nvSpPr>
          <p:spPr>
            <a:xfrm>
              <a:off x="2599725" y="12665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7" name="Google Shape;1157;p31"/>
            <p:cNvSpPr/>
            <p:nvPr/>
          </p:nvSpPr>
          <p:spPr>
            <a:xfrm>
              <a:off x="2599725" y="11905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8" name="Google Shape;1158;p31"/>
            <p:cNvSpPr/>
            <p:nvPr/>
          </p:nvSpPr>
          <p:spPr>
            <a:xfrm>
              <a:off x="2599725" y="11143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9" name="Google Shape;1159;p31"/>
            <p:cNvSpPr/>
            <p:nvPr/>
          </p:nvSpPr>
          <p:spPr>
            <a:xfrm>
              <a:off x="2599725" y="1038125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" name="Google Shape;1160;p31"/>
            <p:cNvSpPr/>
            <p:nvPr/>
          </p:nvSpPr>
          <p:spPr>
            <a:xfrm>
              <a:off x="2523500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1" name="Google Shape;1161;p31"/>
            <p:cNvSpPr/>
            <p:nvPr/>
          </p:nvSpPr>
          <p:spPr>
            <a:xfrm>
              <a:off x="2523500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2" name="Google Shape;1162;p31"/>
            <p:cNvSpPr/>
            <p:nvPr/>
          </p:nvSpPr>
          <p:spPr>
            <a:xfrm>
              <a:off x="2523500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3" name="Google Shape;1163;p31"/>
            <p:cNvSpPr/>
            <p:nvPr/>
          </p:nvSpPr>
          <p:spPr>
            <a:xfrm>
              <a:off x="2523500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" name="Google Shape;1164;p31"/>
            <p:cNvSpPr/>
            <p:nvPr/>
          </p:nvSpPr>
          <p:spPr>
            <a:xfrm>
              <a:off x="2523500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5" name="Google Shape;1165;p31"/>
            <p:cNvSpPr/>
            <p:nvPr/>
          </p:nvSpPr>
          <p:spPr>
            <a:xfrm>
              <a:off x="2523500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6" name="Google Shape;1166;p31"/>
            <p:cNvSpPr/>
            <p:nvPr/>
          </p:nvSpPr>
          <p:spPr>
            <a:xfrm>
              <a:off x="2523500" y="12665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" name="Google Shape;1167;p31"/>
            <p:cNvSpPr/>
            <p:nvPr/>
          </p:nvSpPr>
          <p:spPr>
            <a:xfrm>
              <a:off x="2523500" y="11905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" name="Google Shape;1168;p31"/>
            <p:cNvSpPr/>
            <p:nvPr/>
          </p:nvSpPr>
          <p:spPr>
            <a:xfrm>
              <a:off x="2523500" y="11143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" name="Google Shape;1169;p31"/>
            <p:cNvSpPr/>
            <p:nvPr/>
          </p:nvSpPr>
          <p:spPr>
            <a:xfrm>
              <a:off x="2523500" y="1038125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0" name="Google Shape;1170;p31"/>
            <p:cNvSpPr/>
            <p:nvPr/>
          </p:nvSpPr>
          <p:spPr>
            <a:xfrm>
              <a:off x="2447300" y="1723625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1" name="Google Shape;1171;p31"/>
            <p:cNvSpPr/>
            <p:nvPr/>
          </p:nvSpPr>
          <p:spPr>
            <a:xfrm>
              <a:off x="2447300" y="1647400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9"/>
                    <a:pt x="8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2" name="Google Shape;1172;p31"/>
            <p:cNvSpPr/>
            <p:nvPr/>
          </p:nvSpPr>
          <p:spPr>
            <a:xfrm>
              <a:off x="2447300" y="1571400"/>
              <a:ext cx="62400" cy="53250"/>
            </a:xfrm>
            <a:custGeom>
              <a:rect b="b" l="l" r="r" t="t"/>
              <a:pathLst>
                <a:path extrusionOk="0" h="2130" w="2496">
                  <a:moveTo>
                    <a:pt x="1065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3" name="Google Shape;1173;p31"/>
            <p:cNvSpPr/>
            <p:nvPr/>
          </p:nvSpPr>
          <p:spPr>
            <a:xfrm>
              <a:off x="2447300" y="1495200"/>
              <a:ext cx="62400" cy="53325"/>
            </a:xfrm>
            <a:custGeom>
              <a:rect b="b" l="l" r="r" t="t"/>
              <a:pathLst>
                <a:path extrusionOk="0" h="2133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4" name="Google Shape;1174;p31"/>
            <p:cNvSpPr/>
            <p:nvPr/>
          </p:nvSpPr>
          <p:spPr>
            <a:xfrm>
              <a:off x="2447300" y="1418975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65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5" name="Google Shape;1175;p31"/>
            <p:cNvSpPr/>
            <p:nvPr/>
          </p:nvSpPr>
          <p:spPr>
            <a:xfrm>
              <a:off x="2447300" y="1342750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6" name="Google Shape;1176;p31"/>
            <p:cNvSpPr/>
            <p:nvPr/>
          </p:nvSpPr>
          <p:spPr>
            <a:xfrm>
              <a:off x="2447300" y="1266550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65" y="0"/>
                  </a:moveTo>
                  <a:cubicBezTo>
                    <a:pt x="480" y="9"/>
                    <a:pt x="8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96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7" name="Google Shape;1177;p31"/>
            <p:cNvSpPr/>
            <p:nvPr/>
          </p:nvSpPr>
          <p:spPr>
            <a:xfrm>
              <a:off x="2447300" y="1190550"/>
              <a:ext cx="62400" cy="53325"/>
            </a:xfrm>
            <a:custGeom>
              <a:rect b="b" l="l" r="r" t="t"/>
              <a:pathLst>
                <a:path extrusionOk="0" h="2133" w="2496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8" name="Google Shape;1178;p31"/>
            <p:cNvSpPr/>
            <p:nvPr/>
          </p:nvSpPr>
          <p:spPr>
            <a:xfrm>
              <a:off x="2447300" y="1114325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9" name="Google Shape;1179;p31"/>
            <p:cNvSpPr/>
            <p:nvPr/>
          </p:nvSpPr>
          <p:spPr>
            <a:xfrm>
              <a:off x="2447300" y="1038125"/>
              <a:ext cx="62400" cy="53325"/>
            </a:xfrm>
            <a:custGeom>
              <a:rect b="b" l="l" r="r" t="t"/>
              <a:pathLst>
                <a:path extrusionOk="0" h="2133" w="2496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0" name="Google Shape;1180;p31"/>
            <p:cNvSpPr/>
            <p:nvPr/>
          </p:nvSpPr>
          <p:spPr>
            <a:xfrm>
              <a:off x="2371275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1" name="Google Shape;1181;p31"/>
            <p:cNvSpPr/>
            <p:nvPr/>
          </p:nvSpPr>
          <p:spPr>
            <a:xfrm>
              <a:off x="2371275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2" name="Google Shape;1182;p31"/>
            <p:cNvSpPr/>
            <p:nvPr/>
          </p:nvSpPr>
          <p:spPr>
            <a:xfrm>
              <a:off x="2371275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3" name="Google Shape;1183;p31"/>
            <p:cNvSpPr/>
            <p:nvPr/>
          </p:nvSpPr>
          <p:spPr>
            <a:xfrm>
              <a:off x="2371275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4" name="Google Shape;1184;p31"/>
            <p:cNvSpPr/>
            <p:nvPr/>
          </p:nvSpPr>
          <p:spPr>
            <a:xfrm>
              <a:off x="2371275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5" name="Google Shape;1185;p31"/>
            <p:cNvSpPr/>
            <p:nvPr/>
          </p:nvSpPr>
          <p:spPr>
            <a:xfrm>
              <a:off x="2371275" y="12665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0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8" y="1155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6" name="Google Shape;1186;p31"/>
            <p:cNvSpPr/>
            <p:nvPr/>
          </p:nvSpPr>
          <p:spPr>
            <a:xfrm>
              <a:off x="2371275" y="11905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7" name="Google Shape;1187;p31"/>
            <p:cNvSpPr/>
            <p:nvPr/>
          </p:nvSpPr>
          <p:spPr>
            <a:xfrm>
              <a:off x="2371275" y="11143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8" name="Google Shape;1188;p31"/>
            <p:cNvSpPr/>
            <p:nvPr/>
          </p:nvSpPr>
          <p:spPr>
            <a:xfrm>
              <a:off x="2371275" y="1038125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9" name="Google Shape;1189;p31"/>
            <p:cNvSpPr/>
            <p:nvPr/>
          </p:nvSpPr>
          <p:spPr>
            <a:xfrm>
              <a:off x="2295075" y="13427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0" name="Google Shape;1190;p31"/>
            <p:cNvSpPr/>
            <p:nvPr/>
          </p:nvSpPr>
          <p:spPr>
            <a:xfrm>
              <a:off x="2295075" y="12665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1" y="2137"/>
                    <a:pt x="1597" y="2040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1" name="Google Shape;1191;p31"/>
            <p:cNvSpPr/>
            <p:nvPr/>
          </p:nvSpPr>
          <p:spPr>
            <a:xfrm>
              <a:off x="2295075" y="11905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2" name="Google Shape;1192;p31"/>
            <p:cNvSpPr/>
            <p:nvPr/>
          </p:nvSpPr>
          <p:spPr>
            <a:xfrm>
              <a:off x="2295075" y="11143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3" name="Google Shape;1193;p31"/>
            <p:cNvSpPr/>
            <p:nvPr/>
          </p:nvSpPr>
          <p:spPr>
            <a:xfrm>
              <a:off x="2218650" y="12665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74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7" y="9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4" name="Google Shape;1194;p31"/>
            <p:cNvSpPr/>
            <p:nvPr/>
          </p:nvSpPr>
          <p:spPr>
            <a:xfrm>
              <a:off x="2218650" y="11905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74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5" name="Google Shape;1195;p31"/>
            <p:cNvSpPr/>
            <p:nvPr/>
          </p:nvSpPr>
          <p:spPr>
            <a:xfrm>
              <a:off x="2218650" y="11143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74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6" name="Google Shape;1196;p31"/>
            <p:cNvSpPr/>
            <p:nvPr/>
          </p:nvSpPr>
          <p:spPr>
            <a:xfrm>
              <a:off x="2142425" y="12665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0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7" name="Google Shape;1197;p31"/>
            <p:cNvSpPr/>
            <p:nvPr/>
          </p:nvSpPr>
          <p:spPr>
            <a:xfrm>
              <a:off x="2142425" y="11905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8" name="Google Shape;1198;p31"/>
            <p:cNvSpPr/>
            <p:nvPr/>
          </p:nvSpPr>
          <p:spPr>
            <a:xfrm>
              <a:off x="2751950" y="3627950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9" name="Google Shape;1199;p31"/>
            <p:cNvSpPr/>
            <p:nvPr/>
          </p:nvSpPr>
          <p:spPr>
            <a:xfrm>
              <a:off x="2751950" y="3551925"/>
              <a:ext cx="62350" cy="53300"/>
            </a:xfrm>
            <a:custGeom>
              <a:rect b="b" l="l" r="r" t="t"/>
              <a:pathLst>
                <a:path extrusionOk="0" h="2132" w="2494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80"/>
                    <a:pt x="0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7" y="2131"/>
                    <a:pt x="1604" y="2033"/>
                    <a:pt x="1821" y="1814"/>
                  </a:cubicBezTo>
                  <a:cubicBezTo>
                    <a:pt x="2493" y="1141"/>
                    <a:pt x="2020" y="1"/>
                    <a:pt x="107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0" name="Google Shape;1200;p31"/>
            <p:cNvSpPr/>
            <p:nvPr/>
          </p:nvSpPr>
          <p:spPr>
            <a:xfrm>
              <a:off x="2751950" y="3475725"/>
              <a:ext cx="62350" cy="53275"/>
            </a:xfrm>
            <a:custGeom>
              <a:rect b="b" l="l" r="r" t="t"/>
              <a:pathLst>
                <a:path extrusionOk="0" h="2131" w="2494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7"/>
                    <a:pt x="526" y="2131"/>
                    <a:pt x="1073" y="2131"/>
                  </a:cubicBezTo>
                  <a:cubicBezTo>
                    <a:pt x="1336" y="2131"/>
                    <a:pt x="1604" y="2032"/>
                    <a:pt x="1821" y="1813"/>
                  </a:cubicBezTo>
                  <a:cubicBezTo>
                    <a:pt x="2493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1" name="Google Shape;1201;p31"/>
            <p:cNvSpPr/>
            <p:nvPr/>
          </p:nvSpPr>
          <p:spPr>
            <a:xfrm>
              <a:off x="2675925" y="3856775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2" name="Google Shape;1202;p31"/>
            <p:cNvSpPr/>
            <p:nvPr/>
          </p:nvSpPr>
          <p:spPr>
            <a:xfrm>
              <a:off x="2675725" y="3780375"/>
              <a:ext cx="62425" cy="53475"/>
            </a:xfrm>
            <a:custGeom>
              <a:rect b="b" l="l" r="r" t="t"/>
              <a:pathLst>
                <a:path extrusionOk="0" h="2139" w="2497">
                  <a:moveTo>
                    <a:pt x="1074" y="0"/>
                  </a:moveTo>
                  <a:cubicBezTo>
                    <a:pt x="480" y="0"/>
                    <a:pt x="1" y="480"/>
                    <a:pt x="9" y="1073"/>
                  </a:cubicBezTo>
                  <a:cubicBezTo>
                    <a:pt x="9" y="1715"/>
                    <a:pt x="535" y="2139"/>
                    <a:pt x="1081" y="2139"/>
                  </a:cubicBezTo>
                  <a:cubicBezTo>
                    <a:pt x="1345" y="2139"/>
                    <a:pt x="1613" y="2040"/>
                    <a:pt x="1830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3" name="Google Shape;1203;p31"/>
            <p:cNvSpPr/>
            <p:nvPr/>
          </p:nvSpPr>
          <p:spPr>
            <a:xfrm>
              <a:off x="2675925" y="37041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4" name="Google Shape;1204;p31"/>
            <p:cNvSpPr/>
            <p:nvPr/>
          </p:nvSpPr>
          <p:spPr>
            <a:xfrm>
              <a:off x="2675925" y="36279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5" name="Google Shape;1205;p31"/>
            <p:cNvSpPr/>
            <p:nvPr/>
          </p:nvSpPr>
          <p:spPr>
            <a:xfrm>
              <a:off x="2675925" y="3551925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6" name="Google Shape;1206;p31"/>
            <p:cNvSpPr/>
            <p:nvPr/>
          </p:nvSpPr>
          <p:spPr>
            <a:xfrm>
              <a:off x="2675925" y="34757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7" name="Google Shape;1207;p31"/>
            <p:cNvSpPr/>
            <p:nvPr/>
          </p:nvSpPr>
          <p:spPr>
            <a:xfrm>
              <a:off x="2599725" y="3856775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8" name="Google Shape;1208;p31"/>
            <p:cNvSpPr/>
            <p:nvPr/>
          </p:nvSpPr>
          <p:spPr>
            <a:xfrm>
              <a:off x="2599725" y="3780375"/>
              <a:ext cx="62400" cy="53475"/>
            </a:xfrm>
            <a:custGeom>
              <a:rect b="b" l="l" r="r" t="t"/>
              <a:pathLst>
                <a:path extrusionOk="0" h="2139" w="2496">
                  <a:moveTo>
                    <a:pt x="1065" y="0"/>
                  </a:moveTo>
                  <a:cubicBezTo>
                    <a:pt x="472" y="0"/>
                    <a:pt x="0" y="480"/>
                    <a:pt x="0" y="1073"/>
                  </a:cubicBezTo>
                  <a:cubicBezTo>
                    <a:pt x="0" y="1715"/>
                    <a:pt x="526" y="2139"/>
                    <a:pt x="1073" y="2139"/>
                  </a:cubicBezTo>
                  <a:cubicBezTo>
                    <a:pt x="1336" y="2139"/>
                    <a:pt x="1604" y="2040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9" name="Google Shape;1209;p31"/>
            <p:cNvSpPr/>
            <p:nvPr/>
          </p:nvSpPr>
          <p:spPr>
            <a:xfrm>
              <a:off x="2599725" y="37041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0" name="Google Shape;1210;p31"/>
            <p:cNvSpPr/>
            <p:nvPr/>
          </p:nvSpPr>
          <p:spPr>
            <a:xfrm>
              <a:off x="2599725" y="3627950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1" name="Google Shape;1211;p31"/>
            <p:cNvSpPr/>
            <p:nvPr/>
          </p:nvSpPr>
          <p:spPr>
            <a:xfrm>
              <a:off x="2599725" y="3551925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2" name="Google Shape;1212;p31"/>
            <p:cNvSpPr/>
            <p:nvPr/>
          </p:nvSpPr>
          <p:spPr>
            <a:xfrm>
              <a:off x="2599725" y="34757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3" name="Google Shape;1213;p31"/>
            <p:cNvSpPr/>
            <p:nvPr/>
          </p:nvSpPr>
          <p:spPr>
            <a:xfrm>
              <a:off x="2523500" y="3932800"/>
              <a:ext cx="62225" cy="53475"/>
            </a:xfrm>
            <a:custGeom>
              <a:rect b="b" l="l" r="r" t="t"/>
              <a:pathLst>
                <a:path extrusionOk="0" h="2139" w="2489">
                  <a:moveTo>
                    <a:pt x="1066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8" y="2139"/>
                    <a:pt x="1605" y="2041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4" name="Google Shape;1214;p31"/>
            <p:cNvSpPr/>
            <p:nvPr/>
          </p:nvSpPr>
          <p:spPr>
            <a:xfrm>
              <a:off x="2523500" y="3856775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5" name="Google Shape;1215;p31"/>
            <p:cNvSpPr/>
            <p:nvPr/>
          </p:nvSpPr>
          <p:spPr>
            <a:xfrm>
              <a:off x="2523500" y="3780375"/>
              <a:ext cx="62425" cy="53475"/>
            </a:xfrm>
            <a:custGeom>
              <a:rect b="b" l="l" r="r" t="t"/>
              <a:pathLst>
                <a:path extrusionOk="0" h="2139" w="2497">
                  <a:moveTo>
                    <a:pt x="1066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1" y="2139"/>
                    <a:pt x="1610" y="2040"/>
                    <a:pt x="1830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6" name="Google Shape;1216;p31"/>
            <p:cNvSpPr/>
            <p:nvPr/>
          </p:nvSpPr>
          <p:spPr>
            <a:xfrm>
              <a:off x="2523500" y="37041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" name="Google Shape;1217;p31"/>
            <p:cNvSpPr/>
            <p:nvPr/>
          </p:nvSpPr>
          <p:spPr>
            <a:xfrm>
              <a:off x="2523500" y="3627950"/>
              <a:ext cx="62225" cy="53475"/>
            </a:xfrm>
            <a:custGeom>
              <a:rect b="b" l="l" r="r" t="t"/>
              <a:pathLst>
                <a:path extrusionOk="0" h="2139" w="2489">
                  <a:moveTo>
                    <a:pt x="1066" y="0"/>
                  </a:moveTo>
                  <a:cubicBezTo>
                    <a:pt x="480" y="8"/>
                    <a:pt x="1" y="488"/>
                    <a:pt x="1" y="1073"/>
                  </a:cubicBezTo>
                  <a:cubicBezTo>
                    <a:pt x="1" y="1715"/>
                    <a:pt x="527" y="2139"/>
                    <a:pt x="1073" y="2139"/>
                  </a:cubicBezTo>
                  <a:cubicBezTo>
                    <a:pt x="1337" y="2139"/>
                    <a:pt x="1605" y="2040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8" name="Google Shape;1218;p31"/>
            <p:cNvSpPr/>
            <p:nvPr/>
          </p:nvSpPr>
          <p:spPr>
            <a:xfrm>
              <a:off x="2523500" y="3551925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9" name="Google Shape;1219;p31"/>
            <p:cNvSpPr/>
            <p:nvPr/>
          </p:nvSpPr>
          <p:spPr>
            <a:xfrm>
              <a:off x="2523500" y="34757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0" name="Google Shape;1220;p31"/>
            <p:cNvSpPr/>
            <p:nvPr/>
          </p:nvSpPr>
          <p:spPr>
            <a:xfrm>
              <a:off x="2523500" y="33995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1" name="Google Shape;1221;p31"/>
            <p:cNvSpPr/>
            <p:nvPr/>
          </p:nvSpPr>
          <p:spPr>
            <a:xfrm>
              <a:off x="2447300" y="4085225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96" y="1147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2" name="Google Shape;1222;p31"/>
            <p:cNvSpPr/>
            <p:nvPr/>
          </p:nvSpPr>
          <p:spPr>
            <a:xfrm>
              <a:off x="2447300" y="4009000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9" y="2134"/>
                    <a:pt x="1078" y="2134"/>
                  </a:cubicBezTo>
                  <a:cubicBezTo>
                    <a:pt x="1339" y="2134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3" name="Google Shape;1223;p31"/>
            <p:cNvSpPr/>
            <p:nvPr/>
          </p:nvSpPr>
          <p:spPr>
            <a:xfrm>
              <a:off x="2447300" y="3932800"/>
              <a:ext cx="62200" cy="53475"/>
            </a:xfrm>
            <a:custGeom>
              <a:rect b="b" l="l" r="r" t="t"/>
              <a:pathLst>
                <a:path extrusionOk="0" h="2139" w="2488">
                  <a:moveTo>
                    <a:pt x="1065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7" y="2139"/>
                    <a:pt x="1604" y="2041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4" name="Google Shape;1224;p31"/>
            <p:cNvSpPr/>
            <p:nvPr/>
          </p:nvSpPr>
          <p:spPr>
            <a:xfrm>
              <a:off x="2447300" y="3856775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5" name="Google Shape;1225;p31"/>
            <p:cNvSpPr/>
            <p:nvPr/>
          </p:nvSpPr>
          <p:spPr>
            <a:xfrm>
              <a:off x="2447300" y="3780375"/>
              <a:ext cx="62400" cy="53475"/>
            </a:xfrm>
            <a:custGeom>
              <a:rect b="b" l="l" r="r" t="t"/>
              <a:pathLst>
                <a:path extrusionOk="0" h="2139" w="2496">
                  <a:moveTo>
                    <a:pt x="1065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7" y="2139"/>
                  </a:cubicBezTo>
                  <a:cubicBezTo>
                    <a:pt x="1341" y="2139"/>
                    <a:pt x="1610" y="2040"/>
                    <a:pt x="1829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6" name="Google Shape;1226;p31"/>
            <p:cNvSpPr/>
            <p:nvPr/>
          </p:nvSpPr>
          <p:spPr>
            <a:xfrm>
              <a:off x="2447300" y="3704150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7" name="Google Shape;1227;p31"/>
            <p:cNvSpPr/>
            <p:nvPr/>
          </p:nvSpPr>
          <p:spPr>
            <a:xfrm>
              <a:off x="2447300" y="3627950"/>
              <a:ext cx="62400" cy="53425"/>
            </a:xfrm>
            <a:custGeom>
              <a:rect b="b" l="l" r="r" t="t"/>
              <a:pathLst>
                <a:path extrusionOk="0" h="2137" w="2496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8" y="2137"/>
                    <a:pt x="1076" y="2137"/>
                  </a:cubicBezTo>
                  <a:cubicBezTo>
                    <a:pt x="1339" y="2137"/>
                    <a:pt x="1605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8" name="Google Shape;1228;p31"/>
            <p:cNvSpPr/>
            <p:nvPr/>
          </p:nvSpPr>
          <p:spPr>
            <a:xfrm>
              <a:off x="2447300" y="3551925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9" name="Google Shape;1229;p31"/>
            <p:cNvSpPr/>
            <p:nvPr/>
          </p:nvSpPr>
          <p:spPr>
            <a:xfrm>
              <a:off x="2447300" y="3475725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0" name="Google Shape;1230;p31"/>
            <p:cNvSpPr/>
            <p:nvPr/>
          </p:nvSpPr>
          <p:spPr>
            <a:xfrm>
              <a:off x="2447300" y="3399500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1" name="Google Shape;1231;p31"/>
            <p:cNvSpPr/>
            <p:nvPr/>
          </p:nvSpPr>
          <p:spPr>
            <a:xfrm>
              <a:off x="2447300" y="3323300"/>
              <a:ext cx="62400" cy="53425"/>
            </a:xfrm>
            <a:custGeom>
              <a:rect b="b" l="l" r="r" t="t"/>
              <a:pathLst>
                <a:path extrusionOk="0" h="2137" w="2496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2" name="Google Shape;1232;p31"/>
            <p:cNvSpPr/>
            <p:nvPr/>
          </p:nvSpPr>
          <p:spPr>
            <a:xfrm>
              <a:off x="2371275" y="42374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8" y="1155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3" name="Google Shape;1233;p31"/>
            <p:cNvSpPr/>
            <p:nvPr/>
          </p:nvSpPr>
          <p:spPr>
            <a:xfrm>
              <a:off x="2371275" y="4161425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4" name="Google Shape;1234;p31"/>
            <p:cNvSpPr/>
            <p:nvPr/>
          </p:nvSpPr>
          <p:spPr>
            <a:xfrm>
              <a:off x="2371275" y="40852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47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5" name="Google Shape;1235;p31"/>
            <p:cNvSpPr/>
            <p:nvPr/>
          </p:nvSpPr>
          <p:spPr>
            <a:xfrm>
              <a:off x="2371275" y="4009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6" name="Google Shape;1236;p31"/>
            <p:cNvSpPr/>
            <p:nvPr/>
          </p:nvSpPr>
          <p:spPr>
            <a:xfrm>
              <a:off x="2371075" y="3932800"/>
              <a:ext cx="62425" cy="53475"/>
            </a:xfrm>
            <a:custGeom>
              <a:rect b="b" l="l" r="r" t="t"/>
              <a:pathLst>
                <a:path extrusionOk="0" h="2139" w="2497">
                  <a:moveTo>
                    <a:pt x="1074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7" y="2139"/>
                    <a:pt x="1605" y="2041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7" name="Google Shape;1237;p31"/>
            <p:cNvSpPr/>
            <p:nvPr/>
          </p:nvSpPr>
          <p:spPr>
            <a:xfrm>
              <a:off x="2371075" y="3856775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74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8" name="Google Shape;1238;p31"/>
            <p:cNvSpPr/>
            <p:nvPr/>
          </p:nvSpPr>
          <p:spPr>
            <a:xfrm>
              <a:off x="2371075" y="3780375"/>
              <a:ext cx="62425" cy="53475"/>
            </a:xfrm>
            <a:custGeom>
              <a:rect b="b" l="l" r="r" t="t"/>
              <a:pathLst>
                <a:path extrusionOk="0" h="2139" w="2497">
                  <a:moveTo>
                    <a:pt x="1074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1" y="2139"/>
                    <a:pt x="1610" y="2040"/>
                    <a:pt x="1830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9" name="Google Shape;1239;p31"/>
            <p:cNvSpPr/>
            <p:nvPr/>
          </p:nvSpPr>
          <p:spPr>
            <a:xfrm>
              <a:off x="2371275" y="37041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" name="Google Shape;1240;p31"/>
            <p:cNvSpPr/>
            <p:nvPr/>
          </p:nvSpPr>
          <p:spPr>
            <a:xfrm>
              <a:off x="2371275" y="36279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8" y="1154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1" name="Google Shape;1241;p31"/>
            <p:cNvSpPr/>
            <p:nvPr/>
          </p:nvSpPr>
          <p:spPr>
            <a:xfrm>
              <a:off x="2371075" y="3551925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74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2" name="Google Shape;1242;p31"/>
            <p:cNvSpPr/>
            <p:nvPr/>
          </p:nvSpPr>
          <p:spPr>
            <a:xfrm>
              <a:off x="2371075" y="34757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3" name="Google Shape;1243;p31"/>
            <p:cNvSpPr/>
            <p:nvPr/>
          </p:nvSpPr>
          <p:spPr>
            <a:xfrm>
              <a:off x="2371075" y="33995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4" name="Google Shape;1244;p31"/>
            <p:cNvSpPr/>
            <p:nvPr/>
          </p:nvSpPr>
          <p:spPr>
            <a:xfrm>
              <a:off x="2371075" y="332330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54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5" name="Google Shape;1245;p31"/>
            <p:cNvSpPr/>
            <p:nvPr/>
          </p:nvSpPr>
          <p:spPr>
            <a:xfrm>
              <a:off x="2371075" y="32470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9"/>
                    <a:pt x="9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55"/>
                    <a:pt x="2025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6" name="Google Shape;1246;p31"/>
            <p:cNvSpPr/>
            <p:nvPr/>
          </p:nvSpPr>
          <p:spPr>
            <a:xfrm>
              <a:off x="2295075" y="43136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7" name="Google Shape;1247;p31"/>
            <p:cNvSpPr/>
            <p:nvPr/>
          </p:nvSpPr>
          <p:spPr>
            <a:xfrm>
              <a:off x="2295075" y="4237450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1" y="2137"/>
                    <a:pt x="1597" y="2040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8" name="Google Shape;1248;p31"/>
            <p:cNvSpPr/>
            <p:nvPr/>
          </p:nvSpPr>
          <p:spPr>
            <a:xfrm>
              <a:off x="2295075" y="4161425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9" name="Google Shape;1249;p31"/>
            <p:cNvSpPr/>
            <p:nvPr/>
          </p:nvSpPr>
          <p:spPr>
            <a:xfrm>
              <a:off x="2295075" y="40852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1"/>
                  </a:cubicBezTo>
                  <a:cubicBezTo>
                    <a:pt x="2488" y="1147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0" name="Google Shape;1250;p31"/>
            <p:cNvSpPr/>
            <p:nvPr/>
          </p:nvSpPr>
          <p:spPr>
            <a:xfrm>
              <a:off x="2295075" y="40090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10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1" name="Google Shape;1251;p31"/>
            <p:cNvSpPr/>
            <p:nvPr/>
          </p:nvSpPr>
          <p:spPr>
            <a:xfrm>
              <a:off x="2294850" y="3932800"/>
              <a:ext cx="62425" cy="53475"/>
            </a:xfrm>
            <a:custGeom>
              <a:rect b="b" l="l" r="r" t="t"/>
              <a:pathLst>
                <a:path extrusionOk="0" h="2139" w="2497">
                  <a:moveTo>
                    <a:pt x="1074" y="0"/>
                  </a:moveTo>
                  <a:cubicBezTo>
                    <a:pt x="481" y="0"/>
                    <a:pt x="1" y="480"/>
                    <a:pt x="9" y="1073"/>
                  </a:cubicBezTo>
                  <a:cubicBezTo>
                    <a:pt x="9" y="1715"/>
                    <a:pt x="531" y="2139"/>
                    <a:pt x="1078" y="2139"/>
                  </a:cubicBezTo>
                  <a:cubicBezTo>
                    <a:pt x="1342" y="2139"/>
                    <a:pt x="1611" y="2041"/>
                    <a:pt x="1830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2" name="Google Shape;1252;p31"/>
            <p:cNvSpPr/>
            <p:nvPr/>
          </p:nvSpPr>
          <p:spPr>
            <a:xfrm>
              <a:off x="2295075" y="3856775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3" name="Google Shape;1253;p31"/>
            <p:cNvSpPr/>
            <p:nvPr/>
          </p:nvSpPr>
          <p:spPr>
            <a:xfrm>
              <a:off x="2294850" y="3780375"/>
              <a:ext cx="62625" cy="53475"/>
            </a:xfrm>
            <a:custGeom>
              <a:rect b="b" l="l" r="r" t="t"/>
              <a:pathLst>
                <a:path extrusionOk="0" h="2139" w="2505">
                  <a:moveTo>
                    <a:pt x="1074" y="0"/>
                  </a:moveTo>
                  <a:cubicBezTo>
                    <a:pt x="481" y="0"/>
                    <a:pt x="1" y="480"/>
                    <a:pt x="9" y="1073"/>
                  </a:cubicBezTo>
                  <a:cubicBezTo>
                    <a:pt x="9" y="1715"/>
                    <a:pt x="535" y="2139"/>
                    <a:pt x="1082" y="2139"/>
                  </a:cubicBezTo>
                  <a:cubicBezTo>
                    <a:pt x="1345" y="2139"/>
                    <a:pt x="1613" y="2040"/>
                    <a:pt x="1830" y="1821"/>
                  </a:cubicBezTo>
                  <a:cubicBezTo>
                    <a:pt x="2505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4" name="Google Shape;1254;p31"/>
            <p:cNvSpPr/>
            <p:nvPr/>
          </p:nvSpPr>
          <p:spPr>
            <a:xfrm>
              <a:off x="2295075" y="37041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5" name="Google Shape;1255;p31"/>
            <p:cNvSpPr/>
            <p:nvPr/>
          </p:nvSpPr>
          <p:spPr>
            <a:xfrm>
              <a:off x="2295075" y="3627950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6" name="Google Shape;1256;p31"/>
            <p:cNvSpPr/>
            <p:nvPr/>
          </p:nvSpPr>
          <p:spPr>
            <a:xfrm>
              <a:off x="2295075" y="3551925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7" name="Google Shape;1257;p31"/>
            <p:cNvSpPr/>
            <p:nvPr/>
          </p:nvSpPr>
          <p:spPr>
            <a:xfrm>
              <a:off x="2295075" y="34757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8" name="Google Shape;1258;p31"/>
            <p:cNvSpPr/>
            <p:nvPr/>
          </p:nvSpPr>
          <p:spPr>
            <a:xfrm>
              <a:off x="2295075" y="33995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2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9" name="Google Shape;1259;p31"/>
            <p:cNvSpPr/>
            <p:nvPr/>
          </p:nvSpPr>
          <p:spPr>
            <a:xfrm>
              <a:off x="2294925" y="3323300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1" y="0"/>
                  </a:moveTo>
                  <a:cubicBezTo>
                    <a:pt x="486" y="8"/>
                    <a:pt x="6" y="480"/>
                    <a:pt x="6" y="1065"/>
                  </a:cubicBezTo>
                  <a:cubicBezTo>
                    <a:pt x="1" y="1709"/>
                    <a:pt x="528" y="2137"/>
                    <a:pt x="1076" y="2137"/>
                  </a:cubicBezTo>
                  <a:cubicBezTo>
                    <a:pt x="1337" y="2137"/>
                    <a:pt x="1604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0" name="Google Shape;1260;p31"/>
            <p:cNvSpPr/>
            <p:nvPr/>
          </p:nvSpPr>
          <p:spPr>
            <a:xfrm>
              <a:off x="2294925" y="3247075"/>
              <a:ext cx="62350" cy="53450"/>
            </a:xfrm>
            <a:custGeom>
              <a:rect b="b" l="l" r="r" t="t"/>
              <a:pathLst>
                <a:path extrusionOk="0" h="2138" w="2494">
                  <a:moveTo>
                    <a:pt x="1071" y="1"/>
                  </a:moveTo>
                  <a:cubicBezTo>
                    <a:pt x="486" y="9"/>
                    <a:pt x="6" y="480"/>
                    <a:pt x="6" y="1066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40"/>
                    <a:pt x="1819" y="1822"/>
                  </a:cubicBezTo>
                  <a:cubicBezTo>
                    <a:pt x="2494" y="1155"/>
                    <a:pt x="2022" y="1"/>
                    <a:pt x="1071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1" name="Google Shape;1261;p31"/>
            <p:cNvSpPr/>
            <p:nvPr/>
          </p:nvSpPr>
          <p:spPr>
            <a:xfrm>
              <a:off x="2295075" y="3171075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2"/>
                    <a:pt x="1813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2" name="Google Shape;1262;p31"/>
            <p:cNvSpPr/>
            <p:nvPr/>
          </p:nvSpPr>
          <p:spPr>
            <a:xfrm>
              <a:off x="2295075" y="20282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3" name="Google Shape;1263;p31"/>
            <p:cNvSpPr/>
            <p:nvPr/>
          </p:nvSpPr>
          <p:spPr>
            <a:xfrm>
              <a:off x="2218650" y="43898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74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4" name="Google Shape;1264;p31"/>
            <p:cNvSpPr/>
            <p:nvPr/>
          </p:nvSpPr>
          <p:spPr>
            <a:xfrm>
              <a:off x="2218650" y="43136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74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5" name="Google Shape;1265;p31"/>
            <p:cNvSpPr/>
            <p:nvPr/>
          </p:nvSpPr>
          <p:spPr>
            <a:xfrm>
              <a:off x="2218650" y="42374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74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7" y="8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6" name="Google Shape;1266;p31"/>
            <p:cNvSpPr/>
            <p:nvPr/>
          </p:nvSpPr>
          <p:spPr>
            <a:xfrm>
              <a:off x="2218650" y="4161425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7" name="Google Shape;1267;p31"/>
            <p:cNvSpPr/>
            <p:nvPr/>
          </p:nvSpPr>
          <p:spPr>
            <a:xfrm>
              <a:off x="2218650" y="40852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74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8" name="Google Shape;1268;p31"/>
            <p:cNvSpPr/>
            <p:nvPr/>
          </p:nvSpPr>
          <p:spPr>
            <a:xfrm>
              <a:off x="2218650" y="4009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74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9" name="Google Shape;1269;p31"/>
            <p:cNvSpPr/>
            <p:nvPr/>
          </p:nvSpPr>
          <p:spPr>
            <a:xfrm>
              <a:off x="2218650" y="3932800"/>
              <a:ext cx="62225" cy="53475"/>
            </a:xfrm>
            <a:custGeom>
              <a:rect b="b" l="l" r="r" t="t"/>
              <a:pathLst>
                <a:path extrusionOk="0" h="2139" w="2489">
                  <a:moveTo>
                    <a:pt x="1074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7" y="2139"/>
                    <a:pt x="1605" y="2041"/>
                    <a:pt x="1821" y="1821"/>
                  </a:cubicBezTo>
                  <a:cubicBezTo>
                    <a:pt x="2488" y="1146"/>
                    <a:pt x="2017" y="8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0" name="Google Shape;1270;p31"/>
            <p:cNvSpPr/>
            <p:nvPr/>
          </p:nvSpPr>
          <p:spPr>
            <a:xfrm>
              <a:off x="2218650" y="3856775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1" name="Google Shape;1271;p31"/>
            <p:cNvSpPr/>
            <p:nvPr/>
          </p:nvSpPr>
          <p:spPr>
            <a:xfrm>
              <a:off x="2218650" y="3780375"/>
              <a:ext cx="62425" cy="53475"/>
            </a:xfrm>
            <a:custGeom>
              <a:rect b="b" l="l" r="r" t="t"/>
              <a:pathLst>
                <a:path extrusionOk="0" h="2139" w="2497">
                  <a:moveTo>
                    <a:pt x="1074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7" y="2139"/>
                  </a:cubicBezTo>
                  <a:cubicBezTo>
                    <a:pt x="1341" y="2139"/>
                    <a:pt x="1610" y="2040"/>
                    <a:pt x="1830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2" name="Google Shape;1272;p31"/>
            <p:cNvSpPr/>
            <p:nvPr/>
          </p:nvSpPr>
          <p:spPr>
            <a:xfrm>
              <a:off x="2218650" y="37041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74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3" name="Google Shape;1273;p31"/>
            <p:cNvSpPr/>
            <p:nvPr/>
          </p:nvSpPr>
          <p:spPr>
            <a:xfrm>
              <a:off x="2218650" y="36279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74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7" y="8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4" name="Google Shape;1274;p31"/>
            <p:cNvSpPr/>
            <p:nvPr/>
          </p:nvSpPr>
          <p:spPr>
            <a:xfrm>
              <a:off x="2218650" y="3551925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5" name="Google Shape;1275;p31"/>
            <p:cNvSpPr/>
            <p:nvPr/>
          </p:nvSpPr>
          <p:spPr>
            <a:xfrm>
              <a:off x="2218650" y="34757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74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6" name="Google Shape;1276;p31"/>
            <p:cNvSpPr/>
            <p:nvPr/>
          </p:nvSpPr>
          <p:spPr>
            <a:xfrm>
              <a:off x="2218650" y="33995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7" name="Google Shape;1277;p31"/>
            <p:cNvSpPr/>
            <p:nvPr/>
          </p:nvSpPr>
          <p:spPr>
            <a:xfrm>
              <a:off x="2218650" y="332330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4"/>
                    <a:pt x="2017" y="8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8" name="Google Shape;1278;p31"/>
            <p:cNvSpPr/>
            <p:nvPr/>
          </p:nvSpPr>
          <p:spPr>
            <a:xfrm>
              <a:off x="2218650" y="3247075"/>
              <a:ext cx="62425" cy="53500"/>
            </a:xfrm>
            <a:custGeom>
              <a:rect b="b" l="l" r="r" t="t"/>
              <a:pathLst>
                <a:path extrusionOk="0" h="2140" w="2497">
                  <a:moveTo>
                    <a:pt x="1074" y="1"/>
                  </a:moveTo>
                  <a:cubicBezTo>
                    <a:pt x="480" y="9"/>
                    <a:pt x="9" y="480"/>
                    <a:pt x="0" y="1066"/>
                  </a:cubicBezTo>
                  <a:cubicBezTo>
                    <a:pt x="0" y="1711"/>
                    <a:pt x="529" y="2140"/>
                    <a:pt x="1079" y="2140"/>
                  </a:cubicBezTo>
                  <a:cubicBezTo>
                    <a:pt x="1339" y="2140"/>
                    <a:pt x="1605" y="2044"/>
                    <a:pt x="1821" y="1830"/>
                  </a:cubicBezTo>
                  <a:cubicBezTo>
                    <a:pt x="2496" y="1155"/>
                    <a:pt x="2017" y="9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9" name="Google Shape;1279;p31"/>
            <p:cNvSpPr/>
            <p:nvPr/>
          </p:nvSpPr>
          <p:spPr>
            <a:xfrm>
              <a:off x="2218650" y="3171075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74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5"/>
                    <a:pt x="528" y="2131"/>
                    <a:pt x="1078" y="2131"/>
                  </a:cubicBezTo>
                  <a:cubicBezTo>
                    <a:pt x="1339" y="2131"/>
                    <a:pt x="1604" y="2036"/>
                    <a:pt x="1821" y="1821"/>
                  </a:cubicBezTo>
                  <a:cubicBezTo>
                    <a:pt x="2488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0" name="Google Shape;1280;p31"/>
            <p:cNvSpPr/>
            <p:nvPr/>
          </p:nvSpPr>
          <p:spPr>
            <a:xfrm>
              <a:off x="2218650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1" name="Google Shape;1281;p31"/>
            <p:cNvSpPr/>
            <p:nvPr/>
          </p:nvSpPr>
          <p:spPr>
            <a:xfrm>
              <a:off x="2218650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74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2" name="Google Shape;1282;p31"/>
            <p:cNvSpPr/>
            <p:nvPr/>
          </p:nvSpPr>
          <p:spPr>
            <a:xfrm>
              <a:off x="2218650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74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7" y="9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3" name="Google Shape;1283;p31"/>
            <p:cNvSpPr/>
            <p:nvPr/>
          </p:nvSpPr>
          <p:spPr>
            <a:xfrm>
              <a:off x="2142425" y="46183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9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4" name="Google Shape;1284;p31"/>
            <p:cNvSpPr/>
            <p:nvPr/>
          </p:nvSpPr>
          <p:spPr>
            <a:xfrm>
              <a:off x="2142425" y="438987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5" name="Google Shape;1285;p31"/>
            <p:cNvSpPr/>
            <p:nvPr/>
          </p:nvSpPr>
          <p:spPr>
            <a:xfrm>
              <a:off x="2142425" y="43136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6" name="Google Shape;1286;p31"/>
            <p:cNvSpPr/>
            <p:nvPr/>
          </p:nvSpPr>
          <p:spPr>
            <a:xfrm>
              <a:off x="2142425" y="423745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7" name="Google Shape;1287;p31"/>
            <p:cNvSpPr/>
            <p:nvPr/>
          </p:nvSpPr>
          <p:spPr>
            <a:xfrm>
              <a:off x="2142425" y="4161425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8" name="Google Shape;1288;p31"/>
            <p:cNvSpPr/>
            <p:nvPr/>
          </p:nvSpPr>
          <p:spPr>
            <a:xfrm>
              <a:off x="2142425" y="40852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9" name="Google Shape;1289;p31"/>
            <p:cNvSpPr/>
            <p:nvPr/>
          </p:nvSpPr>
          <p:spPr>
            <a:xfrm>
              <a:off x="2142425" y="4009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10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0" name="Google Shape;1290;p31"/>
            <p:cNvSpPr/>
            <p:nvPr/>
          </p:nvSpPr>
          <p:spPr>
            <a:xfrm>
              <a:off x="2142425" y="3932800"/>
              <a:ext cx="62425" cy="53475"/>
            </a:xfrm>
            <a:custGeom>
              <a:rect b="b" l="l" r="r" t="t"/>
              <a:pathLst>
                <a:path extrusionOk="0" h="2139" w="2497">
                  <a:moveTo>
                    <a:pt x="1074" y="0"/>
                  </a:moveTo>
                  <a:cubicBezTo>
                    <a:pt x="481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8" y="2139"/>
                    <a:pt x="1605" y="2041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1" name="Google Shape;1291;p31"/>
            <p:cNvSpPr/>
            <p:nvPr/>
          </p:nvSpPr>
          <p:spPr>
            <a:xfrm>
              <a:off x="2142425" y="3856775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74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8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2" name="Google Shape;1292;p31"/>
            <p:cNvSpPr/>
            <p:nvPr/>
          </p:nvSpPr>
          <p:spPr>
            <a:xfrm>
              <a:off x="2142425" y="3780375"/>
              <a:ext cx="62425" cy="53475"/>
            </a:xfrm>
            <a:custGeom>
              <a:rect b="b" l="l" r="r" t="t"/>
              <a:pathLst>
                <a:path extrusionOk="0" h="2139" w="2497">
                  <a:moveTo>
                    <a:pt x="1074" y="0"/>
                  </a:moveTo>
                  <a:cubicBezTo>
                    <a:pt x="481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2" y="2139"/>
                    <a:pt x="1611" y="2040"/>
                    <a:pt x="1830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3" name="Google Shape;1293;p31"/>
            <p:cNvSpPr/>
            <p:nvPr/>
          </p:nvSpPr>
          <p:spPr>
            <a:xfrm>
              <a:off x="2142425" y="37041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4" name="Google Shape;1294;p31"/>
            <p:cNvSpPr/>
            <p:nvPr/>
          </p:nvSpPr>
          <p:spPr>
            <a:xfrm>
              <a:off x="2142425" y="362795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5" name="Google Shape;1295;p31"/>
            <p:cNvSpPr/>
            <p:nvPr/>
          </p:nvSpPr>
          <p:spPr>
            <a:xfrm>
              <a:off x="2142425" y="3551925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74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8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6" name="Google Shape;1296;p31"/>
            <p:cNvSpPr/>
            <p:nvPr/>
          </p:nvSpPr>
          <p:spPr>
            <a:xfrm>
              <a:off x="2142425" y="34757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7" name="Google Shape;1297;p31"/>
            <p:cNvSpPr/>
            <p:nvPr/>
          </p:nvSpPr>
          <p:spPr>
            <a:xfrm>
              <a:off x="2142425" y="33995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8" name="Google Shape;1298;p31"/>
            <p:cNvSpPr/>
            <p:nvPr/>
          </p:nvSpPr>
          <p:spPr>
            <a:xfrm>
              <a:off x="2142425" y="332330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9" name="Google Shape;1299;p31"/>
            <p:cNvSpPr/>
            <p:nvPr/>
          </p:nvSpPr>
          <p:spPr>
            <a:xfrm>
              <a:off x="2142425" y="32470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9"/>
                    <a:pt x="9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0" name="Google Shape;1300;p31"/>
            <p:cNvSpPr/>
            <p:nvPr/>
          </p:nvSpPr>
          <p:spPr>
            <a:xfrm>
              <a:off x="2142425" y="3171075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74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1" name="Google Shape;1301;p31"/>
            <p:cNvSpPr/>
            <p:nvPr/>
          </p:nvSpPr>
          <p:spPr>
            <a:xfrm>
              <a:off x="2142425" y="21807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2" name="Google Shape;1302;p31"/>
            <p:cNvSpPr/>
            <p:nvPr/>
          </p:nvSpPr>
          <p:spPr>
            <a:xfrm>
              <a:off x="2142425" y="20282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1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3" name="Google Shape;1303;p31"/>
            <p:cNvSpPr/>
            <p:nvPr/>
          </p:nvSpPr>
          <p:spPr>
            <a:xfrm>
              <a:off x="2142425" y="19520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4" name="Google Shape;1304;p31"/>
            <p:cNvSpPr/>
            <p:nvPr/>
          </p:nvSpPr>
          <p:spPr>
            <a:xfrm>
              <a:off x="2142425" y="1876050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5" name="Google Shape;1305;p31"/>
            <p:cNvSpPr/>
            <p:nvPr/>
          </p:nvSpPr>
          <p:spPr>
            <a:xfrm>
              <a:off x="2142425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6" name="Google Shape;1306;p31"/>
            <p:cNvSpPr/>
            <p:nvPr/>
          </p:nvSpPr>
          <p:spPr>
            <a:xfrm>
              <a:off x="2142425" y="1571400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7" name="Google Shape;1307;p31"/>
            <p:cNvSpPr/>
            <p:nvPr/>
          </p:nvSpPr>
          <p:spPr>
            <a:xfrm>
              <a:off x="2142425" y="14952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8" name="Google Shape;1308;p31"/>
            <p:cNvSpPr/>
            <p:nvPr/>
          </p:nvSpPr>
          <p:spPr>
            <a:xfrm>
              <a:off x="2142425" y="1038125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9" name="Google Shape;1309;p31"/>
            <p:cNvSpPr/>
            <p:nvPr/>
          </p:nvSpPr>
          <p:spPr>
            <a:xfrm>
              <a:off x="2066425" y="46183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9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0" name="Google Shape;1310;p31"/>
            <p:cNvSpPr/>
            <p:nvPr/>
          </p:nvSpPr>
          <p:spPr>
            <a:xfrm>
              <a:off x="2066425" y="454230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1" name="Google Shape;1311;p31"/>
            <p:cNvSpPr/>
            <p:nvPr/>
          </p:nvSpPr>
          <p:spPr>
            <a:xfrm>
              <a:off x="2066425" y="4466075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2" name="Google Shape;1312;p31"/>
            <p:cNvSpPr/>
            <p:nvPr/>
          </p:nvSpPr>
          <p:spPr>
            <a:xfrm>
              <a:off x="2066425" y="43898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7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3" name="Google Shape;1313;p31"/>
            <p:cNvSpPr/>
            <p:nvPr/>
          </p:nvSpPr>
          <p:spPr>
            <a:xfrm>
              <a:off x="2066425" y="43136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4" name="Google Shape;1314;p31"/>
            <p:cNvSpPr/>
            <p:nvPr/>
          </p:nvSpPr>
          <p:spPr>
            <a:xfrm>
              <a:off x="2066425" y="42374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55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5" name="Google Shape;1315;p31"/>
            <p:cNvSpPr/>
            <p:nvPr/>
          </p:nvSpPr>
          <p:spPr>
            <a:xfrm>
              <a:off x="2066425" y="4161425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6" name="Google Shape;1316;p31"/>
            <p:cNvSpPr/>
            <p:nvPr/>
          </p:nvSpPr>
          <p:spPr>
            <a:xfrm>
              <a:off x="2066425" y="37041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7" name="Google Shape;1317;p31"/>
            <p:cNvSpPr/>
            <p:nvPr/>
          </p:nvSpPr>
          <p:spPr>
            <a:xfrm>
              <a:off x="2066425" y="36279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8" name="Google Shape;1318;p31"/>
            <p:cNvSpPr/>
            <p:nvPr/>
          </p:nvSpPr>
          <p:spPr>
            <a:xfrm>
              <a:off x="2066425" y="3551925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9" name="Google Shape;1319;p31"/>
            <p:cNvSpPr/>
            <p:nvPr/>
          </p:nvSpPr>
          <p:spPr>
            <a:xfrm>
              <a:off x="2066425" y="34757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0" name="Google Shape;1320;p31"/>
            <p:cNvSpPr/>
            <p:nvPr/>
          </p:nvSpPr>
          <p:spPr>
            <a:xfrm>
              <a:off x="2066275" y="3399500"/>
              <a:ext cx="62375" cy="53350"/>
            </a:xfrm>
            <a:custGeom>
              <a:rect b="b" l="l" r="r" t="t"/>
              <a:pathLst>
                <a:path extrusionOk="0" h="2134" w="2495">
                  <a:moveTo>
                    <a:pt x="1071" y="1"/>
                  </a:moveTo>
                  <a:cubicBezTo>
                    <a:pt x="478" y="1"/>
                    <a:pt x="6" y="480"/>
                    <a:pt x="6" y="1066"/>
                  </a:cubicBezTo>
                  <a:cubicBezTo>
                    <a:pt x="1" y="1709"/>
                    <a:pt x="528" y="2134"/>
                    <a:pt x="1076" y="2134"/>
                  </a:cubicBezTo>
                  <a:cubicBezTo>
                    <a:pt x="1338" y="2134"/>
                    <a:pt x="1604" y="2037"/>
                    <a:pt x="1819" y="1822"/>
                  </a:cubicBezTo>
                  <a:cubicBezTo>
                    <a:pt x="2494" y="1147"/>
                    <a:pt x="2014" y="1"/>
                    <a:pt x="1071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1" name="Google Shape;1321;p31"/>
            <p:cNvSpPr/>
            <p:nvPr/>
          </p:nvSpPr>
          <p:spPr>
            <a:xfrm>
              <a:off x="2066275" y="3323300"/>
              <a:ext cx="62375" cy="53425"/>
            </a:xfrm>
            <a:custGeom>
              <a:rect b="b" l="l" r="r" t="t"/>
              <a:pathLst>
                <a:path extrusionOk="0" h="2137" w="2495">
                  <a:moveTo>
                    <a:pt x="1071" y="0"/>
                  </a:moveTo>
                  <a:cubicBezTo>
                    <a:pt x="478" y="8"/>
                    <a:pt x="6" y="480"/>
                    <a:pt x="6" y="1065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39"/>
                    <a:pt x="1819" y="1821"/>
                  </a:cubicBezTo>
                  <a:cubicBezTo>
                    <a:pt x="2494" y="1154"/>
                    <a:pt x="2023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2" name="Google Shape;1322;p31"/>
            <p:cNvSpPr/>
            <p:nvPr/>
          </p:nvSpPr>
          <p:spPr>
            <a:xfrm>
              <a:off x="2066275" y="3247075"/>
              <a:ext cx="62375" cy="53450"/>
            </a:xfrm>
            <a:custGeom>
              <a:rect b="b" l="l" r="r" t="t"/>
              <a:pathLst>
                <a:path extrusionOk="0" h="2138" w="2495">
                  <a:moveTo>
                    <a:pt x="1071" y="1"/>
                  </a:moveTo>
                  <a:cubicBezTo>
                    <a:pt x="486" y="9"/>
                    <a:pt x="6" y="480"/>
                    <a:pt x="6" y="1066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40"/>
                    <a:pt x="1819" y="1822"/>
                  </a:cubicBezTo>
                  <a:cubicBezTo>
                    <a:pt x="2494" y="1155"/>
                    <a:pt x="2023" y="1"/>
                    <a:pt x="1071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3" name="Google Shape;1323;p31"/>
            <p:cNvSpPr/>
            <p:nvPr/>
          </p:nvSpPr>
          <p:spPr>
            <a:xfrm>
              <a:off x="2066425" y="317107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4" name="Google Shape;1324;p31"/>
            <p:cNvSpPr/>
            <p:nvPr/>
          </p:nvSpPr>
          <p:spPr>
            <a:xfrm>
              <a:off x="2066425" y="30948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5" name="Google Shape;1325;p31"/>
            <p:cNvSpPr/>
            <p:nvPr/>
          </p:nvSpPr>
          <p:spPr>
            <a:xfrm>
              <a:off x="2066425" y="29424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9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6" name="Google Shape;1326;p31"/>
            <p:cNvSpPr/>
            <p:nvPr/>
          </p:nvSpPr>
          <p:spPr>
            <a:xfrm>
              <a:off x="2066425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7" name="Google Shape;1327;p31"/>
            <p:cNvSpPr/>
            <p:nvPr/>
          </p:nvSpPr>
          <p:spPr>
            <a:xfrm>
              <a:off x="2066425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8" name="Google Shape;1328;p31"/>
            <p:cNvSpPr/>
            <p:nvPr/>
          </p:nvSpPr>
          <p:spPr>
            <a:xfrm>
              <a:off x="2066425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9" name="Google Shape;1329;p31"/>
            <p:cNvSpPr/>
            <p:nvPr/>
          </p:nvSpPr>
          <p:spPr>
            <a:xfrm>
              <a:off x="2066425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0" name="Google Shape;1330;p31"/>
            <p:cNvSpPr/>
            <p:nvPr/>
          </p:nvSpPr>
          <p:spPr>
            <a:xfrm>
              <a:off x="2066425" y="187605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1" name="Google Shape;1331;p31"/>
            <p:cNvSpPr/>
            <p:nvPr/>
          </p:nvSpPr>
          <p:spPr>
            <a:xfrm>
              <a:off x="2066425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2" name="Google Shape;1332;p31"/>
            <p:cNvSpPr/>
            <p:nvPr/>
          </p:nvSpPr>
          <p:spPr>
            <a:xfrm>
              <a:off x="2066425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3" name="Google Shape;1333;p31"/>
            <p:cNvSpPr/>
            <p:nvPr/>
          </p:nvSpPr>
          <p:spPr>
            <a:xfrm>
              <a:off x="2066425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4" name="Google Shape;1334;p31"/>
            <p:cNvSpPr/>
            <p:nvPr/>
          </p:nvSpPr>
          <p:spPr>
            <a:xfrm>
              <a:off x="2066425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5" name="Google Shape;1335;p31"/>
            <p:cNvSpPr/>
            <p:nvPr/>
          </p:nvSpPr>
          <p:spPr>
            <a:xfrm>
              <a:off x="2066425" y="11143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6" name="Google Shape;1336;p31"/>
            <p:cNvSpPr/>
            <p:nvPr/>
          </p:nvSpPr>
          <p:spPr>
            <a:xfrm>
              <a:off x="2066425" y="1038125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7" name="Google Shape;1337;p31"/>
            <p:cNvSpPr/>
            <p:nvPr/>
          </p:nvSpPr>
          <p:spPr>
            <a:xfrm>
              <a:off x="1990200" y="454230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3"/>
                  </a:cubicBezTo>
                  <a:cubicBezTo>
                    <a:pt x="2489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8" name="Google Shape;1338;p31"/>
            <p:cNvSpPr/>
            <p:nvPr/>
          </p:nvSpPr>
          <p:spPr>
            <a:xfrm>
              <a:off x="1990200" y="4466075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9" name="Google Shape;1339;p31"/>
            <p:cNvSpPr/>
            <p:nvPr/>
          </p:nvSpPr>
          <p:spPr>
            <a:xfrm>
              <a:off x="1990200" y="43898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89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0" name="Google Shape;1340;p31"/>
            <p:cNvSpPr/>
            <p:nvPr/>
          </p:nvSpPr>
          <p:spPr>
            <a:xfrm>
              <a:off x="1990200" y="36279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1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1" name="Google Shape;1341;p31"/>
            <p:cNvSpPr/>
            <p:nvPr/>
          </p:nvSpPr>
          <p:spPr>
            <a:xfrm>
              <a:off x="1990200" y="3551925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31"/>
            <p:cNvSpPr/>
            <p:nvPr/>
          </p:nvSpPr>
          <p:spPr>
            <a:xfrm>
              <a:off x="1990200" y="34757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31"/>
            <p:cNvSpPr/>
            <p:nvPr/>
          </p:nvSpPr>
          <p:spPr>
            <a:xfrm>
              <a:off x="1990200" y="33995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31"/>
            <p:cNvSpPr/>
            <p:nvPr/>
          </p:nvSpPr>
          <p:spPr>
            <a:xfrm>
              <a:off x="1990075" y="3323300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1" y="0"/>
                  </a:moveTo>
                  <a:cubicBezTo>
                    <a:pt x="486" y="8"/>
                    <a:pt x="6" y="480"/>
                    <a:pt x="6" y="1065"/>
                  </a:cubicBezTo>
                  <a:cubicBezTo>
                    <a:pt x="0" y="1709"/>
                    <a:pt x="528" y="2137"/>
                    <a:pt x="1075" y="2137"/>
                  </a:cubicBezTo>
                  <a:cubicBezTo>
                    <a:pt x="1337" y="2137"/>
                    <a:pt x="1603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31"/>
            <p:cNvSpPr/>
            <p:nvPr/>
          </p:nvSpPr>
          <p:spPr>
            <a:xfrm>
              <a:off x="1990075" y="3247075"/>
              <a:ext cx="62350" cy="53450"/>
            </a:xfrm>
            <a:custGeom>
              <a:rect b="b" l="l" r="r" t="t"/>
              <a:pathLst>
                <a:path extrusionOk="0" h="2138" w="2494">
                  <a:moveTo>
                    <a:pt x="1071" y="1"/>
                  </a:moveTo>
                  <a:cubicBezTo>
                    <a:pt x="486" y="9"/>
                    <a:pt x="6" y="480"/>
                    <a:pt x="6" y="1066"/>
                  </a:cubicBezTo>
                  <a:cubicBezTo>
                    <a:pt x="0" y="1709"/>
                    <a:pt x="528" y="2137"/>
                    <a:pt x="1075" y="2137"/>
                  </a:cubicBezTo>
                  <a:cubicBezTo>
                    <a:pt x="1337" y="2137"/>
                    <a:pt x="1603" y="2040"/>
                    <a:pt x="1819" y="1822"/>
                  </a:cubicBezTo>
                  <a:cubicBezTo>
                    <a:pt x="2494" y="1155"/>
                    <a:pt x="2022" y="1"/>
                    <a:pt x="1071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31"/>
            <p:cNvSpPr/>
            <p:nvPr/>
          </p:nvSpPr>
          <p:spPr>
            <a:xfrm>
              <a:off x="1990200" y="317107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31"/>
            <p:cNvSpPr/>
            <p:nvPr/>
          </p:nvSpPr>
          <p:spPr>
            <a:xfrm>
              <a:off x="1990200" y="29424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31"/>
            <p:cNvSpPr/>
            <p:nvPr/>
          </p:nvSpPr>
          <p:spPr>
            <a:xfrm>
              <a:off x="1990200" y="286642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31"/>
            <p:cNvSpPr/>
            <p:nvPr/>
          </p:nvSpPr>
          <p:spPr>
            <a:xfrm>
              <a:off x="1990200" y="23331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31"/>
            <p:cNvSpPr/>
            <p:nvPr/>
          </p:nvSpPr>
          <p:spPr>
            <a:xfrm>
              <a:off x="1990200" y="2256925"/>
              <a:ext cx="62375" cy="53425"/>
            </a:xfrm>
            <a:custGeom>
              <a:rect b="b" l="l" r="r" t="t"/>
              <a:pathLst>
                <a:path extrusionOk="0" h="2137" w="2495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31"/>
            <p:cNvSpPr/>
            <p:nvPr/>
          </p:nvSpPr>
          <p:spPr>
            <a:xfrm>
              <a:off x="1990200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31"/>
            <p:cNvSpPr/>
            <p:nvPr/>
          </p:nvSpPr>
          <p:spPr>
            <a:xfrm>
              <a:off x="1990200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31"/>
            <p:cNvSpPr/>
            <p:nvPr/>
          </p:nvSpPr>
          <p:spPr>
            <a:xfrm>
              <a:off x="1990200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31"/>
            <p:cNvSpPr/>
            <p:nvPr/>
          </p:nvSpPr>
          <p:spPr>
            <a:xfrm>
              <a:off x="1990200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31"/>
            <p:cNvSpPr/>
            <p:nvPr/>
          </p:nvSpPr>
          <p:spPr>
            <a:xfrm>
              <a:off x="1990200" y="187605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31"/>
            <p:cNvSpPr/>
            <p:nvPr/>
          </p:nvSpPr>
          <p:spPr>
            <a:xfrm>
              <a:off x="1990200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31"/>
            <p:cNvSpPr/>
            <p:nvPr/>
          </p:nvSpPr>
          <p:spPr>
            <a:xfrm>
              <a:off x="1990200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31"/>
            <p:cNvSpPr/>
            <p:nvPr/>
          </p:nvSpPr>
          <p:spPr>
            <a:xfrm>
              <a:off x="1990200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31"/>
            <p:cNvSpPr/>
            <p:nvPr/>
          </p:nvSpPr>
          <p:spPr>
            <a:xfrm>
              <a:off x="1990200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31"/>
            <p:cNvSpPr/>
            <p:nvPr/>
          </p:nvSpPr>
          <p:spPr>
            <a:xfrm>
              <a:off x="1990200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31"/>
            <p:cNvSpPr/>
            <p:nvPr/>
          </p:nvSpPr>
          <p:spPr>
            <a:xfrm>
              <a:off x="1990200" y="11143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31"/>
            <p:cNvSpPr/>
            <p:nvPr/>
          </p:nvSpPr>
          <p:spPr>
            <a:xfrm>
              <a:off x="1990200" y="1038125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31"/>
            <p:cNvSpPr/>
            <p:nvPr/>
          </p:nvSpPr>
          <p:spPr>
            <a:xfrm>
              <a:off x="1914000" y="3551925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7" y="2131"/>
                    <a:pt x="1605" y="2033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31"/>
            <p:cNvSpPr/>
            <p:nvPr/>
          </p:nvSpPr>
          <p:spPr>
            <a:xfrm>
              <a:off x="1914000" y="34757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31"/>
            <p:cNvSpPr/>
            <p:nvPr/>
          </p:nvSpPr>
          <p:spPr>
            <a:xfrm>
              <a:off x="1914000" y="33995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31"/>
            <p:cNvSpPr/>
            <p:nvPr/>
          </p:nvSpPr>
          <p:spPr>
            <a:xfrm>
              <a:off x="1914000" y="332330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80" y="8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31"/>
            <p:cNvSpPr/>
            <p:nvPr/>
          </p:nvSpPr>
          <p:spPr>
            <a:xfrm>
              <a:off x="1914000" y="32470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9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31"/>
            <p:cNvSpPr/>
            <p:nvPr/>
          </p:nvSpPr>
          <p:spPr>
            <a:xfrm>
              <a:off x="1914000" y="317107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31"/>
            <p:cNvSpPr/>
            <p:nvPr/>
          </p:nvSpPr>
          <p:spPr>
            <a:xfrm>
              <a:off x="1914000" y="286642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31"/>
            <p:cNvSpPr/>
            <p:nvPr/>
          </p:nvSpPr>
          <p:spPr>
            <a:xfrm>
              <a:off x="1914000" y="2714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31"/>
            <p:cNvSpPr/>
            <p:nvPr/>
          </p:nvSpPr>
          <p:spPr>
            <a:xfrm>
              <a:off x="1914000" y="24093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31"/>
            <p:cNvSpPr/>
            <p:nvPr/>
          </p:nvSpPr>
          <p:spPr>
            <a:xfrm>
              <a:off x="1914000" y="23331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31"/>
            <p:cNvSpPr/>
            <p:nvPr/>
          </p:nvSpPr>
          <p:spPr>
            <a:xfrm>
              <a:off x="1914000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30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31"/>
            <p:cNvSpPr/>
            <p:nvPr/>
          </p:nvSpPr>
          <p:spPr>
            <a:xfrm>
              <a:off x="1914000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31"/>
            <p:cNvSpPr/>
            <p:nvPr/>
          </p:nvSpPr>
          <p:spPr>
            <a:xfrm>
              <a:off x="1914000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31"/>
            <p:cNvSpPr/>
            <p:nvPr/>
          </p:nvSpPr>
          <p:spPr>
            <a:xfrm>
              <a:off x="1914000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31"/>
            <p:cNvSpPr/>
            <p:nvPr/>
          </p:nvSpPr>
          <p:spPr>
            <a:xfrm>
              <a:off x="1914000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31"/>
            <p:cNvSpPr/>
            <p:nvPr/>
          </p:nvSpPr>
          <p:spPr>
            <a:xfrm>
              <a:off x="1914000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31"/>
            <p:cNvSpPr/>
            <p:nvPr/>
          </p:nvSpPr>
          <p:spPr>
            <a:xfrm>
              <a:off x="1914000" y="11905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0" name="Google Shape;1380;p31"/>
            <p:cNvSpPr/>
            <p:nvPr/>
          </p:nvSpPr>
          <p:spPr>
            <a:xfrm>
              <a:off x="1914000" y="11143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1" name="Google Shape;1381;p31"/>
            <p:cNvSpPr/>
            <p:nvPr/>
          </p:nvSpPr>
          <p:spPr>
            <a:xfrm>
              <a:off x="1837775" y="3171075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6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2" name="Google Shape;1382;p31"/>
            <p:cNvSpPr/>
            <p:nvPr/>
          </p:nvSpPr>
          <p:spPr>
            <a:xfrm>
              <a:off x="1837775" y="2866425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3" name="Google Shape;1383;p31"/>
            <p:cNvSpPr/>
            <p:nvPr/>
          </p:nvSpPr>
          <p:spPr>
            <a:xfrm>
              <a:off x="1837775" y="2714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4" name="Google Shape;1384;p31"/>
            <p:cNvSpPr/>
            <p:nvPr/>
          </p:nvSpPr>
          <p:spPr>
            <a:xfrm>
              <a:off x="1837775" y="26377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5" name="Google Shape;1385;p31"/>
            <p:cNvSpPr/>
            <p:nvPr/>
          </p:nvSpPr>
          <p:spPr>
            <a:xfrm>
              <a:off x="1837775" y="25615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6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7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6" name="Google Shape;1386;p31"/>
            <p:cNvSpPr/>
            <p:nvPr/>
          </p:nvSpPr>
          <p:spPr>
            <a:xfrm>
              <a:off x="1837775" y="2485550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7" name="Google Shape;1387;p31"/>
            <p:cNvSpPr/>
            <p:nvPr/>
          </p:nvSpPr>
          <p:spPr>
            <a:xfrm>
              <a:off x="1837775" y="24093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8" name="Google Shape;1388;p31"/>
            <p:cNvSpPr/>
            <p:nvPr/>
          </p:nvSpPr>
          <p:spPr>
            <a:xfrm>
              <a:off x="1837775" y="23331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9" name="Google Shape;1389;p31"/>
            <p:cNvSpPr/>
            <p:nvPr/>
          </p:nvSpPr>
          <p:spPr>
            <a:xfrm>
              <a:off x="1837775" y="2256925"/>
              <a:ext cx="62575" cy="53425"/>
            </a:xfrm>
            <a:custGeom>
              <a:rect b="b" l="l" r="r" t="t"/>
              <a:pathLst>
                <a:path extrusionOk="0" h="2137" w="2503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0" name="Google Shape;1390;p31"/>
            <p:cNvSpPr/>
            <p:nvPr/>
          </p:nvSpPr>
          <p:spPr>
            <a:xfrm>
              <a:off x="1837775" y="21807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1" name="Google Shape;1391;p31"/>
            <p:cNvSpPr/>
            <p:nvPr/>
          </p:nvSpPr>
          <p:spPr>
            <a:xfrm>
              <a:off x="1837775" y="21045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2" name="Google Shape;1392;p31"/>
            <p:cNvSpPr/>
            <p:nvPr/>
          </p:nvSpPr>
          <p:spPr>
            <a:xfrm>
              <a:off x="1837775" y="20282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3" name="Google Shape;1393;p31"/>
            <p:cNvSpPr/>
            <p:nvPr/>
          </p:nvSpPr>
          <p:spPr>
            <a:xfrm>
              <a:off x="1837775" y="19520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7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4" name="Google Shape;1394;p31"/>
            <p:cNvSpPr/>
            <p:nvPr/>
          </p:nvSpPr>
          <p:spPr>
            <a:xfrm>
              <a:off x="1837775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1" y="9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5" name="Google Shape;1395;p31"/>
            <p:cNvSpPr/>
            <p:nvPr/>
          </p:nvSpPr>
          <p:spPr>
            <a:xfrm>
              <a:off x="1837775" y="1571400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66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6" name="Google Shape;1396;p31"/>
            <p:cNvSpPr/>
            <p:nvPr/>
          </p:nvSpPr>
          <p:spPr>
            <a:xfrm>
              <a:off x="1837775" y="141897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7" name="Google Shape;1397;p31"/>
            <p:cNvSpPr/>
            <p:nvPr/>
          </p:nvSpPr>
          <p:spPr>
            <a:xfrm>
              <a:off x="1837775" y="11905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8" name="Google Shape;1398;p31"/>
            <p:cNvSpPr/>
            <p:nvPr/>
          </p:nvSpPr>
          <p:spPr>
            <a:xfrm>
              <a:off x="1837775" y="11143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9" name="Google Shape;1399;p31"/>
            <p:cNvSpPr/>
            <p:nvPr/>
          </p:nvSpPr>
          <p:spPr>
            <a:xfrm>
              <a:off x="1761775" y="317107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0" name="Google Shape;1400;p31"/>
            <p:cNvSpPr/>
            <p:nvPr/>
          </p:nvSpPr>
          <p:spPr>
            <a:xfrm>
              <a:off x="1761775" y="30948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1" name="Google Shape;1401;p31"/>
            <p:cNvSpPr/>
            <p:nvPr/>
          </p:nvSpPr>
          <p:spPr>
            <a:xfrm>
              <a:off x="1761775" y="30186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2" name="Google Shape;1402;p31"/>
            <p:cNvSpPr/>
            <p:nvPr/>
          </p:nvSpPr>
          <p:spPr>
            <a:xfrm>
              <a:off x="1761775" y="2561575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3" name="Google Shape;1403;p31"/>
            <p:cNvSpPr/>
            <p:nvPr/>
          </p:nvSpPr>
          <p:spPr>
            <a:xfrm>
              <a:off x="1761775" y="248555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4" name="Google Shape;1404;p31"/>
            <p:cNvSpPr/>
            <p:nvPr/>
          </p:nvSpPr>
          <p:spPr>
            <a:xfrm>
              <a:off x="1761775" y="24093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5" name="Google Shape;1405;p31"/>
            <p:cNvSpPr/>
            <p:nvPr/>
          </p:nvSpPr>
          <p:spPr>
            <a:xfrm>
              <a:off x="1761775" y="23331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6" name="Google Shape;1406;p31"/>
            <p:cNvSpPr/>
            <p:nvPr/>
          </p:nvSpPr>
          <p:spPr>
            <a:xfrm>
              <a:off x="1761775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7" name="Google Shape;1407;p31"/>
            <p:cNvSpPr/>
            <p:nvPr/>
          </p:nvSpPr>
          <p:spPr>
            <a:xfrm>
              <a:off x="1761775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8" name="Google Shape;1408;p31"/>
            <p:cNvSpPr/>
            <p:nvPr/>
          </p:nvSpPr>
          <p:spPr>
            <a:xfrm>
              <a:off x="1761775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9" name="Google Shape;1409;p31"/>
            <p:cNvSpPr/>
            <p:nvPr/>
          </p:nvSpPr>
          <p:spPr>
            <a:xfrm>
              <a:off x="1761775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0" name="Google Shape;1410;p31"/>
            <p:cNvSpPr/>
            <p:nvPr/>
          </p:nvSpPr>
          <p:spPr>
            <a:xfrm>
              <a:off x="1761775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1" name="Google Shape;1411;p31"/>
            <p:cNvSpPr/>
            <p:nvPr/>
          </p:nvSpPr>
          <p:spPr>
            <a:xfrm>
              <a:off x="1761775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2" name="Google Shape;1412;p31"/>
            <p:cNvSpPr/>
            <p:nvPr/>
          </p:nvSpPr>
          <p:spPr>
            <a:xfrm>
              <a:off x="1761775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3" name="Google Shape;1413;p31"/>
            <p:cNvSpPr/>
            <p:nvPr/>
          </p:nvSpPr>
          <p:spPr>
            <a:xfrm>
              <a:off x="1761775" y="11905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4" name="Google Shape;1414;p31"/>
            <p:cNvSpPr/>
            <p:nvPr/>
          </p:nvSpPr>
          <p:spPr>
            <a:xfrm>
              <a:off x="1761775" y="11143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5" name="Google Shape;1415;p31"/>
            <p:cNvSpPr/>
            <p:nvPr/>
          </p:nvSpPr>
          <p:spPr>
            <a:xfrm>
              <a:off x="1685550" y="30186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6" name="Google Shape;1416;p31"/>
            <p:cNvSpPr/>
            <p:nvPr/>
          </p:nvSpPr>
          <p:spPr>
            <a:xfrm>
              <a:off x="1685550" y="29424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7" name="Google Shape;1417;p31"/>
            <p:cNvSpPr/>
            <p:nvPr/>
          </p:nvSpPr>
          <p:spPr>
            <a:xfrm>
              <a:off x="1685550" y="286642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8" name="Google Shape;1418;p31"/>
            <p:cNvSpPr/>
            <p:nvPr/>
          </p:nvSpPr>
          <p:spPr>
            <a:xfrm>
              <a:off x="1685550" y="2561575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9" name="Google Shape;1419;p31"/>
            <p:cNvSpPr/>
            <p:nvPr/>
          </p:nvSpPr>
          <p:spPr>
            <a:xfrm>
              <a:off x="1685550" y="248555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0" name="Google Shape;1420;p31"/>
            <p:cNvSpPr/>
            <p:nvPr/>
          </p:nvSpPr>
          <p:spPr>
            <a:xfrm>
              <a:off x="1685550" y="24093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1" name="Google Shape;1421;p31"/>
            <p:cNvSpPr/>
            <p:nvPr/>
          </p:nvSpPr>
          <p:spPr>
            <a:xfrm>
              <a:off x="1685550" y="23331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2" name="Google Shape;1422;p31"/>
            <p:cNvSpPr/>
            <p:nvPr/>
          </p:nvSpPr>
          <p:spPr>
            <a:xfrm>
              <a:off x="1685550" y="2256925"/>
              <a:ext cx="62375" cy="53425"/>
            </a:xfrm>
            <a:custGeom>
              <a:rect b="b" l="l" r="r" t="t"/>
              <a:pathLst>
                <a:path extrusionOk="0" h="2137" w="2495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3" name="Google Shape;1423;p31"/>
            <p:cNvSpPr/>
            <p:nvPr/>
          </p:nvSpPr>
          <p:spPr>
            <a:xfrm>
              <a:off x="1685550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4" name="Google Shape;1424;p31"/>
            <p:cNvSpPr/>
            <p:nvPr/>
          </p:nvSpPr>
          <p:spPr>
            <a:xfrm>
              <a:off x="1685550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5" name="Google Shape;1425;p31"/>
            <p:cNvSpPr/>
            <p:nvPr/>
          </p:nvSpPr>
          <p:spPr>
            <a:xfrm>
              <a:off x="1685550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6" name="Google Shape;1426;p31"/>
            <p:cNvSpPr/>
            <p:nvPr/>
          </p:nvSpPr>
          <p:spPr>
            <a:xfrm>
              <a:off x="1685550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7" name="Google Shape;1427;p31"/>
            <p:cNvSpPr/>
            <p:nvPr/>
          </p:nvSpPr>
          <p:spPr>
            <a:xfrm>
              <a:off x="1685550" y="187605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8" y="2131"/>
                  </a:cubicBezTo>
                  <a:cubicBezTo>
                    <a:pt x="1330" y="2131"/>
                    <a:pt x="1597" y="2033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8" name="Google Shape;1428;p31"/>
            <p:cNvSpPr/>
            <p:nvPr/>
          </p:nvSpPr>
          <p:spPr>
            <a:xfrm>
              <a:off x="1685550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9" name="Google Shape;1429;p31"/>
            <p:cNvSpPr/>
            <p:nvPr/>
          </p:nvSpPr>
          <p:spPr>
            <a:xfrm>
              <a:off x="1685550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0" name="Google Shape;1430;p31"/>
            <p:cNvSpPr/>
            <p:nvPr/>
          </p:nvSpPr>
          <p:spPr>
            <a:xfrm>
              <a:off x="1685550" y="11143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1" name="Google Shape;1431;p31"/>
            <p:cNvSpPr/>
            <p:nvPr/>
          </p:nvSpPr>
          <p:spPr>
            <a:xfrm>
              <a:off x="1609350" y="294242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2" name="Google Shape;1432;p31"/>
            <p:cNvSpPr/>
            <p:nvPr/>
          </p:nvSpPr>
          <p:spPr>
            <a:xfrm>
              <a:off x="1609350" y="2866425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3" name="Google Shape;1433;p31"/>
            <p:cNvSpPr/>
            <p:nvPr/>
          </p:nvSpPr>
          <p:spPr>
            <a:xfrm>
              <a:off x="1609350" y="2561575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4" name="Google Shape;1434;p31"/>
            <p:cNvSpPr/>
            <p:nvPr/>
          </p:nvSpPr>
          <p:spPr>
            <a:xfrm>
              <a:off x="1609350" y="2485550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5" name="Google Shape;1435;p31"/>
            <p:cNvSpPr/>
            <p:nvPr/>
          </p:nvSpPr>
          <p:spPr>
            <a:xfrm>
              <a:off x="1609350" y="24093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6" name="Google Shape;1436;p31"/>
            <p:cNvSpPr/>
            <p:nvPr/>
          </p:nvSpPr>
          <p:spPr>
            <a:xfrm>
              <a:off x="1609350" y="233312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7" name="Google Shape;1437;p31"/>
            <p:cNvSpPr/>
            <p:nvPr/>
          </p:nvSpPr>
          <p:spPr>
            <a:xfrm>
              <a:off x="1609350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8" name="Google Shape;1438;p31"/>
            <p:cNvSpPr/>
            <p:nvPr/>
          </p:nvSpPr>
          <p:spPr>
            <a:xfrm>
              <a:off x="1609350" y="21807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9" name="Google Shape;1439;p31"/>
            <p:cNvSpPr/>
            <p:nvPr/>
          </p:nvSpPr>
          <p:spPr>
            <a:xfrm>
              <a:off x="1609350" y="21045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0" name="Google Shape;1440;p31"/>
            <p:cNvSpPr/>
            <p:nvPr/>
          </p:nvSpPr>
          <p:spPr>
            <a:xfrm>
              <a:off x="1609350" y="20282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1" name="Google Shape;1441;p31"/>
            <p:cNvSpPr/>
            <p:nvPr/>
          </p:nvSpPr>
          <p:spPr>
            <a:xfrm>
              <a:off x="1609350" y="19520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2" name="Google Shape;1442;p31"/>
            <p:cNvSpPr/>
            <p:nvPr/>
          </p:nvSpPr>
          <p:spPr>
            <a:xfrm>
              <a:off x="1609350" y="1876050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3" name="Google Shape;1443;p31"/>
            <p:cNvSpPr/>
            <p:nvPr/>
          </p:nvSpPr>
          <p:spPr>
            <a:xfrm>
              <a:off x="1609350" y="17236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4" name="Google Shape;1444;p31"/>
            <p:cNvSpPr/>
            <p:nvPr/>
          </p:nvSpPr>
          <p:spPr>
            <a:xfrm>
              <a:off x="1609350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5" name="Google Shape;1445;p31"/>
            <p:cNvSpPr/>
            <p:nvPr/>
          </p:nvSpPr>
          <p:spPr>
            <a:xfrm>
              <a:off x="1609350" y="1571400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6" name="Google Shape;1446;p31"/>
            <p:cNvSpPr/>
            <p:nvPr/>
          </p:nvSpPr>
          <p:spPr>
            <a:xfrm>
              <a:off x="1609350" y="14952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7" name="Google Shape;1447;p31"/>
            <p:cNvSpPr/>
            <p:nvPr/>
          </p:nvSpPr>
          <p:spPr>
            <a:xfrm>
              <a:off x="1609350" y="12665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8" name="Google Shape;1448;p31"/>
            <p:cNvSpPr/>
            <p:nvPr/>
          </p:nvSpPr>
          <p:spPr>
            <a:xfrm>
              <a:off x="1609350" y="11143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9" name="Google Shape;1449;p31"/>
            <p:cNvSpPr/>
            <p:nvPr/>
          </p:nvSpPr>
          <p:spPr>
            <a:xfrm>
              <a:off x="1533125" y="29424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0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0" name="Google Shape;1450;p31"/>
            <p:cNvSpPr/>
            <p:nvPr/>
          </p:nvSpPr>
          <p:spPr>
            <a:xfrm>
              <a:off x="1533125" y="2866425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1" name="Google Shape;1451;p31"/>
            <p:cNvSpPr/>
            <p:nvPr/>
          </p:nvSpPr>
          <p:spPr>
            <a:xfrm>
              <a:off x="1533125" y="25615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7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2" name="Google Shape;1452;p31"/>
            <p:cNvSpPr/>
            <p:nvPr/>
          </p:nvSpPr>
          <p:spPr>
            <a:xfrm>
              <a:off x="1533125" y="2485550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3" name="Google Shape;1453;p31"/>
            <p:cNvSpPr/>
            <p:nvPr/>
          </p:nvSpPr>
          <p:spPr>
            <a:xfrm>
              <a:off x="1533125" y="24093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4" name="Google Shape;1454;p31"/>
            <p:cNvSpPr/>
            <p:nvPr/>
          </p:nvSpPr>
          <p:spPr>
            <a:xfrm>
              <a:off x="1533125" y="23331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5" name="Google Shape;1455;p31"/>
            <p:cNvSpPr/>
            <p:nvPr/>
          </p:nvSpPr>
          <p:spPr>
            <a:xfrm>
              <a:off x="1533125" y="2256925"/>
              <a:ext cx="62575" cy="53425"/>
            </a:xfrm>
            <a:custGeom>
              <a:rect b="b" l="l" r="r" t="t"/>
              <a:pathLst>
                <a:path extrusionOk="0" h="2137" w="2503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6" name="Google Shape;1456;p31"/>
            <p:cNvSpPr/>
            <p:nvPr/>
          </p:nvSpPr>
          <p:spPr>
            <a:xfrm>
              <a:off x="1533125" y="21807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7" name="Google Shape;1457;p31"/>
            <p:cNvSpPr/>
            <p:nvPr/>
          </p:nvSpPr>
          <p:spPr>
            <a:xfrm>
              <a:off x="1533125" y="21045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8" name="Google Shape;1458;p31"/>
            <p:cNvSpPr/>
            <p:nvPr/>
          </p:nvSpPr>
          <p:spPr>
            <a:xfrm>
              <a:off x="1533125" y="20282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9" name="Google Shape;1459;p31"/>
            <p:cNvSpPr/>
            <p:nvPr/>
          </p:nvSpPr>
          <p:spPr>
            <a:xfrm>
              <a:off x="1533125" y="19520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7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0" name="Google Shape;1460;p31"/>
            <p:cNvSpPr/>
            <p:nvPr/>
          </p:nvSpPr>
          <p:spPr>
            <a:xfrm>
              <a:off x="1533125" y="1876050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1" name="Google Shape;1461;p31"/>
            <p:cNvSpPr/>
            <p:nvPr/>
          </p:nvSpPr>
          <p:spPr>
            <a:xfrm>
              <a:off x="1533125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2" name="Google Shape;1462;p31"/>
            <p:cNvSpPr/>
            <p:nvPr/>
          </p:nvSpPr>
          <p:spPr>
            <a:xfrm>
              <a:off x="1533125" y="17236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3" name="Google Shape;1463;p31"/>
            <p:cNvSpPr/>
            <p:nvPr/>
          </p:nvSpPr>
          <p:spPr>
            <a:xfrm>
              <a:off x="1533125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4" name="Google Shape;1464;p31"/>
            <p:cNvSpPr/>
            <p:nvPr/>
          </p:nvSpPr>
          <p:spPr>
            <a:xfrm>
              <a:off x="1533125" y="13427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5" name="Google Shape;1465;p31"/>
            <p:cNvSpPr/>
            <p:nvPr/>
          </p:nvSpPr>
          <p:spPr>
            <a:xfrm>
              <a:off x="1456925" y="2866425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6" y="2131"/>
                    <a:pt x="1073" y="2131"/>
                  </a:cubicBezTo>
                  <a:cubicBezTo>
                    <a:pt x="1336" y="2131"/>
                    <a:pt x="1605" y="2032"/>
                    <a:pt x="1821" y="1813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6" name="Google Shape;1466;p31"/>
            <p:cNvSpPr/>
            <p:nvPr/>
          </p:nvSpPr>
          <p:spPr>
            <a:xfrm>
              <a:off x="1456925" y="27902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7" name="Google Shape;1467;p31"/>
            <p:cNvSpPr/>
            <p:nvPr/>
          </p:nvSpPr>
          <p:spPr>
            <a:xfrm>
              <a:off x="1456925" y="2714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8" name="Google Shape;1468;p31"/>
            <p:cNvSpPr/>
            <p:nvPr/>
          </p:nvSpPr>
          <p:spPr>
            <a:xfrm>
              <a:off x="1456925" y="26377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8" y="2137"/>
                    <a:pt x="1077" y="2137"/>
                  </a:cubicBezTo>
                  <a:cubicBezTo>
                    <a:pt x="1339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9" name="Google Shape;1469;p31"/>
            <p:cNvSpPr/>
            <p:nvPr/>
          </p:nvSpPr>
          <p:spPr>
            <a:xfrm>
              <a:off x="1456925" y="25615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8"/>
                    <a:pt x="8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0" name="Google Shape;1470;p31"/>
            <p:cNvSpPr/>
            <p:nvPr/>
          </p:nvSpPr>
          <p:spPr>
            <a:xfrm>
              <a:off x="1456925" y="2485550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5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1" name="Google Shape;1471;p31"/>
            <p:cNvSpPr/>
            <p:nvPr/>
          </p:nvSpPr>
          <p:spPr>
            <a:xfrm>
              <a:off x="1456925" y="24093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2" name="Google Shape;1472;p31"/>
            <p:cNvSpPr/>
            <p:nvPr/>
          </p:nvSpPr>
          <p:spPr>
            <a:xfrm>
              <a:off x="1456925" y="23331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3" name="Google Shape;1473;p31"/>
            <p:cNvSpPr/>
            <p:nvPr/>
          </p:nvSpPr>
          <p:spPr>
            <a:xfrm>
              <a:off x="1456925" y="2256925"/>
              <a:ext cx="62550" cy="53425"/>
            </a:xfrm>
            <a:custGeom>
              <a:rect b="b" l="l" r="r" t="t"/>
              <a:pathLst>
                <a:path extrusionOk="0" h="2137" w="2502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4" name="Google Shape;1474;p31"/>
            <p:cNvSpPr/>
            <p:nvPr/>
          </p:nvSpPr>
          <p:spPr>
            <a:xfrm>
              <a:off x="1456925" y="21807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5" name="Google Shape;1475;p31"/>
            <p:cNvSpPr/>
            <p:nvPr/>
          </p:nvSpPr>
          <p:spPr>
            <a:xfrm>
              <a:off x="1456925" y="21045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31"/>
            <p:cNvSpPr/>
            <p:nvPr/>
          </p:nvSpPr>
          <p:spPr>
            <a:xfrm>
              <a:off x="1456925" y="20282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7" name="Google Shape;1477;p31"/>
            <p:cNvSpPr/>
            <p:nvPr/>
          </p:nvSpPr>
          <p:spPr>
            <a:xfrm>
              <a:off x="1456925" y="19520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8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8" name="Google Shape;1478;p31"/>
            <p:cNvSpPr/>
            <p:nvPr/>
          </p:nvSpPr>
          <p:spPr>
            <a:xfrm>
              <a:off x="1456925" y="1876050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9" name="Google Shape;1479;p31"/>
            <p:cNvSpPr/>
            <p:nvPr/>
          </p:nvSpPr>
          <p:spPr>
            <a:xfrm>
              <a:off x="1456925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0" name="Google Shape;1480;p31"/>
            <p:cNvSpPr/>
            <p:nvPr/>
          </p:nvSpPr>
          <p:spPr>
            <a:xfrm>
              <a:off x="1456925" y="17236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1" name="Google Shape;1481;p31"/>
            <p:cNvSpPr/>
            <p:nvPr/>
          </p:nvSpPr>
          <p:spPr>
            <a:xfrm>
              <a:off x="1456925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8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31"/>
            <p:cNvSpPr/>
            <p:nvPr/>
          </p:nvSpPr>
          <p:spPr>
            <a:xfrm>
              <a:off x="1456925" y="1571400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65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3" name="Google Shape;1483;p31"/>
            <p:cNvSpPr/>
            <p:nvPr/>
          </p:nvSpPr>
          <p:spPr>
            <a:xfrm>
              <a:off x="1456925" y="12665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0"/>
                  </a:moveTo>
                  <a:cubicBezTo>
                    <a:pt x="480" y="9"/>
                    <a:pt x="8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96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4" name="Google Shape;1484;p31"/>
            <p:cNvSpPr/>
            <p:nvPr/>
          </p:nvSpPr>
          <p:spPr>
            <a:xfrm>
              <a:off x="1380900" y="27902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5" name="Google Shape;1485;p31"/>
            <p:cNvSpPr/>
            <p:nvPr/>
          </p:nvSpPr>
          <p:spPr>
            <a:xfrm>
              <a:off x="1380900" y="2714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6" name="Google Shape;1486;p31"/>
            <p:cNvSpPr/>
            <p:nvPr/>
          </p:nvSpPr>
          <p:spPr>
            <a:xfrm>
              <a:off x="1380900" y="26377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7" name="Google Shape;1487;p31"/>
            <p:cNvSpPr/>
            <p:nvPr/>
          </p:nvSpPr>
          <p:spPr>
            <a:xfrm>
              <a:off x="1380900" y="2561575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8" y="1154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8" name="Google Shape;1488;p31"/>
            <p:cNvSpPr/>
            <p:nvPr/>
          </p:nvSpPr>
          <p:spPr>
            <a:xfrm>
              <a:off x="1380900" y="248555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9" name="Google Shape;1489;p31"/>
            <p:cNvSpPr/>
            <p:nvPr/>
          </p:nvSpPr>
          <p:spPr>
            <a:xfrm>
              <a:off x="1380900" y="24093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31"/>
            <p:cNvSpPr/>
            <p:nvPr/>
          </p:nvSpPr>
          <p:spPr>
            <a:xfrm>
              <a:off x="1380900" y="23331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1" name="Google Shape;1491;p31"/>
            <p:cNvSpPr/>
            <p:nvPr/>
          </p:nvSpPr>
          <p:spPr>
            <a:xfrm>
              <a:off x="1380900" y="2256925"/>
              <a:ext cx="62375" cy="53425"/>
            </a:xfrm>
            <a:custGeom>
              <a:rect b="b" l="l" r="r" t="t"/>
              <a:pathLst>
                <a:path extrusionOk="0" h="2137" w="2495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2" name="Google Shape;1492;p31"/>
            <p:cNvSpPr/>
            <p:nvPr/>
          </p:nvSpPr>
          <p:spPr>
            <a:xfrm>
              <a:off x="1380900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3" name="Google Shape;1493;p31"/>
            <p:cNvSpPr/>
            <p:nvPr/>
          </p:nvSpPr>
          <p:spPr>
            <a:xfrm>
              <a:off x="1380900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4" name="Google Shape;1494;p31"/>
            <p:cNvSpPr/>
            <p:nvPr/>
          </p:nvSpPr>
          <p:spPr>
            <a:xfrm>
              <a:off x="1380900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31"/>
            <p:cNvSpPr/>
            <p:nvPr/>
          </p:nvSpPr>
          <p:spPr>
            <a:xfrm>
              <a:off x="1380900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8" y="1155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6" name="Google Shape;1496;p31"/>
            <p:cNvSpPr/>
            <p:nvPr/>
          </p:nvSpPr>
          <p:spPr>
            <a:xfrm>
              <a:off x="1380900" y="187605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7" name="Google Shape;1497;p31"/>
            <p:cNvSpPr/>
            <p:nvPr/>
          </p:nvSpPr>
          <p:spPr>
            <a:xfrm>
              <a:off x="1380900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8" name="Google Shape;1498;p31"/>
            <p:cNvSpPr/>
            <p:nvPr/>
          </p:nvSpPr>
          <p:spPr>
            <a:xfrm>
              <a:off x="1380900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9" name="Google Shape;1499;p31"/>
            <p:cNvSpPr/>
            <p:nvPr/>
          </p:nvSpPr>
          <p:spPr>
            <a:xfrm>
              <a:off x="1380900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0" name="Google Shape;1500;p31"/>
            <p:cNvSpPr/>
            <p:nvPr/>
          </p:nvSpPr>
          <p:spPr>
            <a:xfrm>
              <a:off x="1380900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1" name="Google Shape;1501;p31"/>
            <p:cNvSpPr/>
            <p:nvPr/>
          </p:nvSpPr>
          <p:spPr>
            <a:xfrm>
              <a:off x="1380900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2" name="Google Shape;1502;p31"/>
            <p:cNvSpPr/>
            <p:nvPr/>
          </p:nvSpPr>
          <p:spPr>
            <a:xfrm>
              <a:off x="1304700" y="2561575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3" name="Google Shape;1503;p31"/>
            <p:cNvSpPr/>
            <p:nvPr/>
          </p:nvSpPr>
          <p:spPr>
            <a:xfrm>
              <a:off x="1304700" y="2485550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4" name="Google Shape;1504;p31"/>
            <p:cNvSpPr/>
            <p:nvPr/>
          </p:nvSpPr>
          <p:spPr>
            <a:xfrm>
              <a:off x="1304700" y="24093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5" name="Google Shape;1505;p31"/>
            <p:cNvSpPr/>
            <p:nvPr/>
          </p:nvSpPr>
          <p:spPr>
            <a:xfrm>
              <a:off x="1304700" y="233312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6" name="Google Shape;1506;p31"/>
            <p:cNvSpPr/>
            <p:nvPr/>
          </p:nvSpPr>
          <p:spPr>
            <a:xfrm>
              <a:off x="1304700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7" name="Google Shape;1507;p31"/>
            <p:cNvSpPr/>
            <p:nvPr/>
          </p:nvSpPr>
          <p:spPr>
            <a:xfrm>
              <a:off x="1304700" y="21807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8" name="Google Shape;1508;p31"/>
            <p:cNvSpPr/>
            <p:nvPr/>
          </p:nvSpPr>
          <p:spPr>
            <a:xfrm>
              <a:off x="1304700" y="21045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9" name="Google Shape;1509;p31"/>
            <p:cNvSpPr/>
            <p:nvPr/>
          </p:nvSpPr>
          <p:spPr>
            <a:xfrm>
              <a:off x="1304700" y="20282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0" name="Google Shape;1510;p31"/>
            <p:cNvSpPr/>
            <p:nvPr/>
          </p:nvSpPr>
          <p:spPr>
            <a:xfrm>
              <a:off x="1304700" y="19520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1" name="Google Shape;1511;p31"/>
            <p:cNvSpPr/>
            <p:nvPr/>
          </p:nvSpPr>
          <p:spPr>
            <a:xfrm>
              <a:off x="1304700" y="1876050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2" name="Google Shape;1512;p31"/>
            <p:cNvSpPr/>
            <p:nvPr/>
          </p:nvSpPr>
          <p:spPr>
            <a:xfrm>
              <a:off x="1304700" y="17998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3" name="Google Shape;1513;p31"/>
            <p:cNvSpPr/>
            <p:nvPr/>
          </p:nvSpPr>
          <p:spPr>
            <a:xfrm>
              <a:off x="1304700" y="17236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4" name="Google Shape;1514;p31"/>
            <p:cNvSpPr/>
            <p:nvPr/>
          </p:nvSpPr>
          <p:spPr>
            <a:xfrm>
              <a:off x="1304700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5" name="Google Shape;1515;p31"/>
            <p:cNvSpPr/>
            <p:nvPr/>
          </p:nvSpPr>
          <p:spPr>
            <a:xfrm>
              <a:off x="1304700" y="1571400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6" name="Google Shape;1516;p31"/>
            <p:cNvSpPr/>
            <p:nvPr/>
          </p:nvSpPr>
          <p:spPr>
            <a:xfrm>
              <a:off x="1304700" y="14952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7" name="Google Shape;1517;p31"/>
            <p:cNvSpPr/>
            <p:nvPr/>
          </p:nvSpPr>
          <p:spPr>
            <a:xfrm>
              <a:off x="1304700" y="14189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8" name="Google Shape;1518;p31"/>
            <p:cNvSpPr/>
            <p:nvPr/>
          </p:nvSpPr>
          <p:spPr>
            <a:xfrm>
              <a:off x="1304700" y="11905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9" name="Google Shape;1519;p31"/>
            <p:cNvSpPr/>
            <p:nvPr/>
          </p:nvSpPr>
          <p:spPr>
            <a:xfrm>
              <a:off x="1228475" y="2714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0" name="Google Shape;1520;p31"/>
            <p:cNvSpPr/>
            <p:nvPr/>
          </p:nvSpPr>
          <p:spPr>
            <a:xfrm>
              <a:off x="1228475" y="26377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1" name="Google Shape;1521;p31"/>
            <p:cNvSpPr/>
            <p:nvPr/>
          </p:nvSpPr>
          <p:spPr>
            <a:xfrm>
              <a:off x="1228475" y="2561575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2" name="Google Shape;1522;p31"/>
            <p:cNvSpPr/>
            <p:nvPr/>
          </p:nvSpPr>
          <p:spPr>
            <a:xfrm>
              <a:off x="1228475" y="248555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3" name="Google Shape;1523;p31"/>
            <p:cNvSpPr/>
            <p:nvPr/>
          </p:nvSpPr>
          <p:spPr>
            <a:xfrm>
              <a:off x="1228475" y="24093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4" name="Google Shape;1524;p31"/>
            <p:cNvSpPr/>
            <p:nvPr/>
          </p:nvSpPr>
          <p:spPr>
            <a:xfrm>
              <a:off x="1228475" y="23331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5" name="Google Shape;1525;p31"/>
            <p:cNvSpPr/>
            <p:nvPr/>
          </p:nvSpPr>
          <p:spPr>
            <a:xfrm>
              <a:off x="1228475" y="2256925"/>
              <a:ext cx="62375" cy="53425"/>
            </a:xfrm>
            <a:custGeom>
              <a:rect b="b" l="l" r="r" t="t"/>
              <a:pathLst>
                <a:path extrusionOk="0" h="2137" w="2495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6" name="Google Shape;1526;p31"/>
            <p:cNvSpPr/>
            <p:nvPr/>
          </p:nvSpPr>
          <p:spPr>
            <a:xfrm>
              <a:off x="1228475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7" name="Google Shape;1527;p31"/>
            <p:cNvSpPr/>
            <p:nvPr/>
          </p:nvSpPr>
          <p:spPr>
            <a:xfrm>
              <a:off x="1228475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8" name="Google Shape;1528;p31"/>
            <p:cNvSpPr/>
            <p:nvPr/>
          </p:nvSpPr>
          <p:spPr>
            <a:xfrm>
              <a:off x="1228475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9" name="Google Shape;1529;p31"/>
            <p:cNvSpPr/>
            <p:nvPr/>
          </p:nvSpPr>
          <p:spPr>
            <a:xfrm>
              <a:off x="1228475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0" name="Google Shape;1530;p31"/>
            <p:cNvSpPr/>
            <p:nvPr/>
          </p:nvSpPr>
          <p:spPr>
            <a:xfrm>
              <a:off x="1228475" y="187605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1" name="Google Shape;1531;p31"/>
            <p:cNvSpPr/>
            <p:nvPr/>
          </p:nvSpPr>
          <p:spPr>
            <a:xfrm>
              <a:off x="1228475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2" name="Google Shape;1532;p31"/>
            <p:cNvSpPr/>
            <p:nvPr/>
          </p:nvSpPr>
          <p:spPr>
            <a:xfrm>
              <a:off x="1228475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3" name="Google Shape;1533;p31"/>
            <p:cNvSpPr/>
            <p:nvPr/>
          </p:nvSpPr>
          <p:spPr>
            <a:xfrm>
              <a:off x="1228475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4" name="Google Shape;1534;p31"/>
            <p:cNvSpPr/>
            <p:nvPr/>
          </p:nvSpPr>
          <p:spPr>
            <a:xfrm>
              <a:off x="1228475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5" name="Google Shape;1535;p31"/>
            <p:cNvSpPr/>
            <p:nvPr/>
          </p:nvSpPr>
          <p:spPr>
            <a:xfrm>
              <a:off x="1228475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6" name="Google Shape;1536;p31"/>
            <p:cNvSpPr/>
            <p:nvPr/>
          </p:nvSpPr>
          <p:spPr>
            <a:xfrm>
              <a:off x="1228475" y="12665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7" name="Google Shape;1537;p31"/>
            <p:cNvSpPr/>
            <p:nvPr/>
          </p:nvSpPr>
          <p:spPr>
            <a:xfrm>
              <a:off x="1152275" y="2561575"/>
              <a:ext cx="62400" cy="53425"/>
            </a:xfrm>
            <a:custGeom>
              <a:rect b="b" l="l" r="r" t="t"/>
              <a:pathLst>
                <a:path extrusionOk="0" h="2137" w="2496">
                  <a:moveTo>
                    <a:pt x="1065" y="0"/>
                  </a:moveTo>
                  <a:cubicBezTo>
                    <a:pt x="480" y="8"/>
                    <a:pt x="8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8" name="Google Shape;1538;p31"/>
            <p:cNvSpPr/>
            <p:nvPr/>
          </p:nvSpPr>
          <p:spPr>
            <a:xfrm>
              <a:off x="1152275" y="2485550"/>
              <a:ext cx="62400" cy="53300"/>
            </a:xfrm>
            <a:custGeom>
              <a:rect b="b" l="l" r="r" t="t"/>
              <a:pathLst>
                <a:path extrusionOk="0" h="2132" w="2496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5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9" name="Google Shape;1539;p31"/>
            <p:cNvSpPr/>
            <p:nvPr/>
          </p:nvSpPr>
          <p:spPr>
            <a:xfrm>
              <a:off x="1152275" y="2409350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0" name="Google Shape;1540;p31"/>
            <p:cNvSpPr/>
            <p:nvPr/>
          </p:nvSpPr>
          <p:spPr>
            <a:xfrm>
              <a:off x="1152275" y="2333125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1" name="Google Shape;1541;p31"/>
            <p:cNvSpPr/>
            <p:nvPr/>
          </p:nvSpPr>
          <p:spPr>
            <a:xfrm>
              <a:off x="1152275" y="2256925"/>
              <a:ext cx="62550" cy="53425"/>
            </a:xfrm>
            <a:custGeom>
              <a:rect b="b" l="l" r="r" t="t"/>
              <a:pathLst>
                <a:path extrusionOk="0" h="2137" w="2502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2" name="Google Shape;1542;p31"/>
            <p:cNvSpPr/>
            <p:nvPr/>
          </p:nvSpPr>
          <p:spPr>
            <a:xfrm>
              <a:off x="1152275" y="2180700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3" name="Google Shape;1543;p31"/>
            <p:cNvSpPr/>
            <p:nvPr/>
          </p:nvSpPr>
          <p:spPr>
            <a:xfrm>
              <a:off x="1152275" y="2104500"/>
              <a:ext cx="62400" cy="53325"/>
            </a:xfrm>
            <a:custGeom>
              <a:rect b="b" l="l" r="r" t="t"/>
              <a:pathLst>
                <a:path extrusionOk="0" h="2133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4" name="Google Shape;1544;p31"/>
            <p:cNvSpPr/>
            <p:nvPr/>
          </p:nvSpPr>
          <p:spPr>
            <a:xfrm>
              <a:off x="1152275" y="2028275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5" name="Google Shape;1545;p31"/>
            <p:cNvSpPr/>
            <p:nvPr/>
          </p:nvSpPr>
          <p:spPr>
            <a:xfrm>
              <a:off x="1152275" y="1952050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6" name="Google Shape;1546;p31"/>
            <p:cNvSpPr/>
            <p:nvPr/>
          </p:nvSpPr>
          <p:spPr>
            <a:xfrm>
              <a:off x="1152275" y="1876050"/>
              <a:ext cx="62400" cy="53275"/>
            </a:xfrm>
            <a:custGeom>
              <a:rect b="b" l="l" r="r" t="t"/>
              <a:pathLst>
                <a:path extrusionOk="0" h="2131" w="2496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7" name="Google Shape;1547;p31"/>
            <p:cNvSpPr/>
            <p:nvPr/>
          </p:nvSpPr>
          <p:spPr>
            <a:xfrm>
              <a:off x="1152275" y="1799850"/>
              <a:ext cx="62400" cy="53325"/>
            </a:xfrm>
            <a:custGeom>
              <a:rect b="b" l="l" r="r" t="t"/>
              <a:pathLst>
                <a:path extrusionOk="0" h="2133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8" name="Google Shape;1548;p31"/>
            <p:cNvSpPr/>
            <p:nvPr/>
          </p:nvSpPr>
          <p:spPr>
            <a:xfrm>
              <a:off x="1152275" y="1723625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9" name="Google Shape;1549;p31"/>
            <p:cNvSpPr/>
            <p:nvPr/>
          </p:nvSpPr>
          <p:spPr>
            <a:xfrm>
              <a:off x="1152275" y="1647400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0" name="Google Shape;1550;p31"/>
            <p:cNvSpPr/>
            <p:nvPr/>
          </p:nvSpPr>
          <p:spPr>
            <a:xfrm>
              <a:off x="1152275" y="1571400"/>
              <a:ext cx="62400" cy="53250"/>
            </a:xfrm>
            <a:custGeom>
              <a:rect b="b" l="l" r="r" t="t"/>
              <a:pathLst>
                <a:path extrusionOk="0" h="2130" w="2496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1" name="Google Shape;1551;p31"/>
            <p:cNvSpPr/>
            <p:nvPr/>
          </p:nvSpPr>
          <p:spPr>
            <a:xfrm>
              <a:off x="1152275" y="1342750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2" name="Google Shape;1552;p31"/>
            <p:cNvSpPr/>
            <p:nvPr/>
          </p:nvSpPr>
          <p:spPr>
            <a:xfrm>
              <a:off x="1076050" y="24093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3" name="Google Shape;1553;p31"/>
            <p:cNvSpPr/>
            <p:nvPr/>
          </p:nvSpPr>
          <p:spPr>
            <a:xfrm>
              <a:off x="1076050" y="23331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4" name="Google Shape;1554;p31"/>
            <p:cNvSpPr/>
            <p:nvPr/>
          </p:nvSpPr>
          <p:spPr>
            <a:xfrm>
              <a:off x="1076050" y="2256925"/>
              <a:ext cx="62575" cy="53425"/>
            </a:xfrm>
            <a:custGeom>
              <a:rect b="b" l="l" r="r" t="t"/>
              <a:pathLst>
                <a:path extrusionOk="0" h="2137" w="2503">
                  <a:moveTo>
                    <a:pt x="1084" y="0"/>
                  </a:moveTo>
                  <a:cubicBezTo>
                    <a:pt x="1080" y="0"/>
                    <a:pt x="1077" y="0"/>
                    <a:pt x="1074" y="0"/>
                  </a:cubicBez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8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5" name="Google Shape;1555;p31"/>
            <p:cNvSpPr/>
            <p:nvPr/>
          </p:nvSpPr>
          <p:spPr>
            <a:xfrm>
              <a:off x="1076050" y="21807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6" name="Google Shape;1556;p31"/>
            <p:cNvSpPr/>
            <p:nvPr/>
          </p:nvSpPr>
          <p:spPr>
            <a:xfrm>
              <a:off x="1076050" y="21045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7" name="Google Shape;1557;p31"/>
            <p:cNvSpPr/>
            <p:nvPr/>
          </p:nvSpPr>
          <p:spPr>
            <a:xfrm>
              <a:off x="1076050" y="20282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1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8" name="Google Shape;1558;p31"/>
            <p:cNvSpPr/>
            <p:nvPr/>
          </p:nvSpPr>
          <p:spPr>
            <a:xfrm>
              <a:off x="1076050" y="19520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9" name="Google Shape;1559;p31"/>
            <p:cNvSpPr/>
            <p:nvPr/>
          </p:nvSpPr>
          <p:spPr>
            <a:xfrm>
              <a:off x="1076050" y="1876050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0" name="Google Shape;1560;p31"/>
            <p:cNvSpPr/>
            <p:nvPr/>
          </p:nvSpPr>
          <p:spPr>
            <a:xfrm>
              <a:off x="1076050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1" name="Google Shape;1561;p31"/>
            <p:cNvSpPr/>
            <p:nvPr/>
          </p:nvSpPr>
          <p:spPr>
            <a:xfrm>
              <a:off x="1076050" y="17236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2" name="Google Shape;1562;p31"/>
            <p:cNvSpPr/>
            <p:nvPr/>
          </p:nvSpPr>
          <p:spPr>
            <a:xfrm>
              <a:off x="1076050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9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3" name="Google Shape;1563;p31"/>
            <p:cNvSpPr/>
            <p:nvPr/>
          </p:nvSpPr>
          <p:spPr>
            <a:xfrm>
              <a:off x="1076050" y="1571400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4" name="Google Shape;1564;p31"/>
            <p:cNvSpPr/>
            <p:nvPr/>
          </p:nvSpPr>
          <p:spPr>
            <a:xfrm>
              <a:off x="1076050" y="141897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5" name="Google Shape;1565;p31"/>
            <p:cNvSpPr/>
            <p:nvPr/>
          </p:nvSpPr>
          <p:spPr>
            <a:xfrm>
              <a:off x="1076050" y="13427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6" name="Google Shape;1566;p31"/>
            <p:cNvSpPr/>
            <p:nvPr/>
          </p:nvSpPr>
          <p:spPr>
            <a:xfrm>
              <a:off x="1076050" y="12665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0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6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7" name="Google Shape;1567;p31"/>
            <p:cNvSpPr/>
            <p:nvPr/>
          </p:nvSpPr>
          <p:spPr>
            <a:xfrm>
              <a:off x="1000050" y="21045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8" name="Google Shape;1568;p31"/>
            <p:cNvSpPr/>
            <p:nvPr/>
          </p:nvSpPr>
          <p:spPr>
            <a:xfrm>
              <a:off x="1000050" y="20282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9" name="Google Shape;1569;p31"/>
            <p:cNvSpPr/>
            <p:nvPr/>
          </p:nvSpPr>
          <p:spPr>
            <a:xfrm>
              <a:off x="1000050" y="19520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0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0" name="Google Shape;1570;p31"/>
            <p:cNvSpPr/>
            <p:nvPr/>
          </p:nvSpPr>
          <p:spPr>
            <a:xfrm>
              <a:off x="1000050" y="1876050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1" name="Google Shape;1571;p31"/>
            <p:cNvSpPr/>
            <p:nvPr/>
          </p:nvSpPr>
          <p:spPr>
            <a:xfrm>
              <a:off x="1000050" y="17998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2" name="Google Shape;1572;p31"/>
            <p:cNvSpPr/>
            <p:nvPr/>
          </p:nvSpPr>
          <p:spPr>
            <a:xfrm>
              <a:off x="1000050" y="17236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3" name="Google Shape;1573;p31"/>
            <p:cNvSpPr/>
            <p:nvPr/>
          </p:nvSpPr>
          <p:spPr>
            <a:xfrm>
              <a:off x="1000050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4" name="Google Shape;1574;p31"/>
            <p:cNvSpPr/>
            <p:nvPr/>
          </p:nvSpPr>
          <p:spPr>
            <a:xfrm>
              <a:off x="1000050" y="1571400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2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5" name="Google Shape;1575;p31"/>
            <p:cNvSpPr/>
            <p:nvPr/>
          </p:nvSpPr>
          <p:spPr>
            <a:xfrm>
              <a:off x="1000050" y="13427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6" name="Google Shape;1576;p31"/>
            <p:cNvSpPr/>
            <p:nvPr/>
          </p:nvSpPr>
          <p:spPr>
            <a:xfrm>
              <a:off x="923825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7" name="Google Shape;1577;p31"/>
            <p:cNvSpPr/>
            <p:nvPr/>
          </p:nvSpPr>
          <p:spPr>
            <a:xfrm>
              <a:off x="923825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8" name="Google Shape;1578;p31"/>
            <p:cNvSpPr/>
            <p:nvPr/>
          </p:nvSpPr>
          <p:spPr>
            <a:xfrm>
              <a:off x="923825" y="18760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9" name="Google Shape;1579;p31"/>
            <p:cNvSpPr/>
            <p:nvPr/>
          </p:nvSpPr>
          <p:spPr>
            <a:xfrm>
              <a:off x="923825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0" name="Google Shape;1580;p31"/>
            <p:cNvSpPr/>
            <p:nvPr/>
          </p:nvSpPr>
          <p:spPr>
            <a:xfrm>
              <a:off x="923825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1" name="Google Shape;1581;p31"/>
            <p:cNvSpPr/>
            <p:nvPr/>
          </p:nvSpPr>
          <p:spPr>
            <a:xfrm>
              <a:off x="923825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2" name="Google Shape;1582;p31"/>
            <p:cNvSpPr/>
            <p:nvPr/>
          </p:nvSpPr>
          <p:spPr>
            <a:xfrm>
              <a:off x="923825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3" name="Google Shape;1583;p31"/>
            <p:cNvSpPr/>
            <p:nvPr/>
          </p:nvSpPr>
          <p:spPr>
            <a:xfrm>
              <a:off x="847625" y="19520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4" name="Google Shape;1584;p31"/>
            <p:cNvSpPr/>
            <p:nvPr/>
          </p:nvSpPr>
          <p:spPr>
            <a:xfrm>
              <a:off x="847625" y="1876050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5" name="Google Shape;1585;p31"/>
            <p:cNvSpPr/>
            <p:nvPr/>
          </p:nvSpPr>
          <p:spPr>
            <a:xfrm>
              <a:off x="847625" y="17998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6" name="Google Shape;1586;p31"/>
            <p:cNvSpPr/>
            <p:nvPr/>
          </p:nvSpPr>
          <p:spPr>
            <a:xfrm>
              <a:off x="847625" y="17236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7" name="Google Shape;1587;p31"/>
            <p:cNvSpPr/>
            <p:nvPr/>
          </p:nvSpPr>
          <p:spPr>
            <a:xfrm>
              <a:off x="847625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8" name="Google Shape;1588;p31"/>
            <p:cNvSpPr/>
            <p:nvPr/>
          </p:nvSpPr>
          <p:spPr>
            <a:xfrm>
              <a:off x="847625" y="1571400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9" name="Google Shape;1589;p31"/>
            <p:cNvSpPr/>
            <p:nvPr/>
          </p:nvSpPr>
          <p:spPr>
            <a:xfrm>
              <a:off x="771400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0" name="Google Shape;1590;p31"/>
            <p:cNvSpPr/>
            <p:nvPr/>
          </p:nvSpPr>
          <p:spPr>
            <a:xfrm>
              <a:off x="771400" y="17236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1" name="Google Shape;1591;p31"/>
            <p:cNvSpPr/>
            <p:nvPr/>
          </p:nvSpPr>
          <p:spPr>
            <a:xfrm>
              <a:off x="771400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2" name="Google Shape;1592;p31"/>
            <p:cNvSpPr/>
            <p:nvPr/>
          </p:nvSpPr>
          <p:spPr>
            <a:xfrm>
              <a:off x="771400" y="1571400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3" name="Google Shape;1593;p31"/>
            <p:cNvSpPr/>
            <p:nvPr/>
          </p:nvSpPr>
          <p:spPr>
            <a:xfrm>
              <a:off x="695200" y="17998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4" name="Google Shape;1594;p31"/>
            <p:cNvSpPr/>
            <p:nvPr/>
          </p:nvSpPr>
          <p:spPr>
            <a:xfrm>
              <a:off x="695200" y="17236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5" name="Google Shape;1595;p31"/>
            <p:cNvSpPr/>
            <p:nvPr/>
          </p:nvSpPr>
          <p:spPr>
            <a:xfrm>
              <a:off x="695200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6" name="Google Shape;1596;p31"/>
            <p:cNvSpPr/>
            <p:nvPr/>
          </p:nvSpPr>
          <p:spPr>
            <a:xfrm>
              <a:off x="695200" y="1571400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7" name="Google Shape;1597;p31"/>
            <p:cNvSpPr/>
            <p:nvPr/>
          </p:nvSpPr>
          <p:spPr>
            <a:xfrm>
              <a:off x="618975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8" name="Google Shape;1598;p31"/>
            <p:cNvSpPr/>
            <p:nvPr/>
          </p:nvSpPr>
          <p:spPr>
            <a:xfrm>
              <a:off x="618975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9" name="Google Shape;1599;p31"/>
            <p:cNvSpPr/>
            <p:nvPr/>
          </p:nvSpPr>
          <p:spPr>
            <a:xfrm>
              <a:off x="618975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0" name="Google Shape;1600;p31"/>
            <p:cNvSpPr/>
            <p:nvPr/>
          </p:nvSpPr>
          <p:spPr>
            <a:xfrm>
              <a:off x="618975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1" name="Google Shape;1601;p31"/>
            <p:cNvSpPr/>
            <p:nvPr/>
          </p:nvSpPr>
          <p:spPr>
            <a:xfrm>
              <a:off x="542775" y="1799850"/>
              <a:ext cx="62400" cy="53325"/>
            </a:xfrm>
            <a:custGeom>
              <a:rect b="b" l="l" r="r" t="t"/>
              <a:pathLst>
                <a:path extrusionOk="0" h="2133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2" name="Google Shape;1602;p31"/>
            <p:cNvSpPr/>
            <p:nvPr/>
          </p:nvSpPr>
          <p:spPr>
            <a:xfrm>
              <a:off x="542775" y="1723625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3" name="Google Shape;1603;p31"/>
            <p:cNvSpPr/>
            <p:nvPr/>
          </p:nvSpPr>
          <p:spPr>
            <a:xfrm>
              <a:off x="542775" y="1647400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4" name="Google Shape;1604;p31"/>
            <p:cNvSpPr/>
            <p:nvPr/>
          </p:nvSpPr>
          <p:spPr>
            <a:xfrm>
              <a:off x="542775" y="1571400"/>
              <a:ext cx="62400" cy="53250"/>
            </a:xfrm>
            <a:custGeom>
              <a:rect b="b" l="l" r="r" t="t"/>
              <a:pathLst>
                <a:path extrusionOk="0" h="2130" w="2496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5" name="Google Shape;1605;p31"/>
            <p:cNvSpPr/>
            <p:nvPr/>
          </p:nvSpPr>
          <p:spPr>
            <a:xfrm>
              <a:off x="466550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6" name="Google Shape;1606;p31"/>
            <p:cNvSpPr/>
            <p:nvPr/>
          </p:nvSpPr>
          <p:spPr>
            <a:xfrm>
              <a:off x="466550" y="17236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7" name="Google Shape;1607;p31"/>
            <p:cNvSpPr/>
            <p:nvPr/>
          </p:nvSpPr>
          <p:spPr>
            <a:xfrm>
              <a:off x="466550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9"/>
                    <a:pt x="9" y="481"/>
                    <a:pt x="0" y="1066"/>
                  </a:cubicBezTo>
                  <a:cubicBezTo>
                    <a:pt x="0" y="1710"/>
                    <a:pt x="529" y="2138"/>
                    <a:pt x="1078" y="2138"/>
                  </a:cubicBezTo>
                  <a:cubicBezTo>
                    <a:pt x="1340" y="2138"/>
                    <a:pt x="1606" y="2040"/>
                    <a:pt x="1821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8" name="Google Shape;1608;p31"/>
            <p:cNvSpPr/>
            <p:nvPr/>
          </p:nvSpPr>
          <p:spPr>
            <a:xfrm>
              <a:off x="466550" y="1571400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1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9" name="Google Shape;1609;p31"/>
            <p:cNvSpPr/>
            <p:nvPr/>
          </p:nvSpPr>
          <p:spPr>
            <a:xfrm>
              <a:off x="390550" y="1876050"/>
              <a:ext cx="62350" cy="53275"/>
            </a:xfrm>
            <a:custGeom>
              <a:rect b="b" l="l" r="r" t="t"/>
              <a:pathLst>
                <a:path extrusionOk="0" h="2131" w="2494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80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3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0" name="Google Shape;1610;p31"/>
            <p:cNvSpPr/>
            <p:nvPr/>
          </p:nvSpPr>
          <p:spPr>
            <a:xfrm>
              <a:off x="390550" y="1799825"/>
              <a:ext cx="62350" cy="53300"/>
            </a:xfrm>
            <a:custGeom>
              <a:rect b="b" l="l" r="r" t="t"/>
              <a:pathLst>
                <a:path extrusionOk="0" h="2132" w="2494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81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93" y="1150"/>
                    <a:pt x="2020" y="1"/>
                    <a:pt x="107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1" name="Google Shape;1611;p31"/>
            <p:cNvSpPr/>
            <p:nvPr/>
          </p:nvSpPr>
          <p:spPr>
            <a:xfrm>
              <a:off x="390550" y="1723625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39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2" name="Google Shape;1612;p31"/>
            <p:cNvSpPr/>
            <p:nvPr/>
          </p:nvSpPr>
          <p:spPr>
            <a:xfrm>
              <a:off x="390550" y="1647400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3" name="Google Shape;1613;p31"/>
            <p:cNvSpPr/>
            <p:nvPr/>
          </p:nvSpPr>
          <p:spPr>
            <a:xfrm>
              <a:off x="390550" y="1571400"/>
              <a:ext cx="62350" cy="53275"/>
            </a:xfrm>
            <a:custGeom>
              <a:rect b="b" l="l" r="r" t="t"/>
              <a:pathLst>
                <a:path extrusionOk="0" h="2131" w="2494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3" y="1141"/>
                    <a:pt x="2020" y="1"/>
                    <a:pt x="107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4" name="Google Shape;1614;p31"/>
            <p:cNvSpPr/>
            <p:nvPr/>
          </p:nvSpPr>
          <p:spPr>
            <a:xfrm>
              <a:off x="314325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5" name="Google Shape;1615;p31"/>
            <p:cNvSpPr/>
            <p:nvPr/>
          </p:nvSpPr>
          <p:spPr>
            <a:xfrm>
              <a:off x="314325" y="187605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6" name="Google Shape;1616;p31"/>
            <p:cNvSpPr/>
            <p:nvPr/>
          </p:nvSpPr>
          <p:spPr>
            <a:xfrm>
              <a:off x="314325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7" name="Google Shape;1617;p31"/>
            <p:cNvSpPr/>
            <p:nvPr/>
          </p:nvSpPr>
          <p:spPr>
            <a:xfrm>
              <a:off x="314325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8" name="Google Shape;1618;p31"/>
            <p:cNvSpPr/>
            <p:nvPr/>
          </p:nvSpPr>
          <p:spPr>
            <a:xfrm>
              <a:off x="314325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9" name="Google Shape;1619;p31"/>
            <p:cNvSpPr/>
            <p:nvPr/>
          </p:nvSpPr>
          <p:spPr>
            <a:xfrm>
              <a:off x="314325" y="1571400"/>
              <a:ext cx="62150" cy="53250"/>
            </a:xfrm>
            <a:custGeom>
              <a:rect b="b" l="l" r="r" t="t"/>
              <a:pathLst>
                <a:path extrusionOk="0" h="2130" w="2486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86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0" name="Google Shape;1620;p31"/>
            <p:cNvSpPr/>
            <p:nvPr/>
          </p:nvSpPr>
          <p:spPr>
            <a:xfrm>
              <a:off x="238125" y="19520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4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1" name="Google Shape;1621;p31"/>
            <p:cNvSpPr/>
            <p:nvPr/>
          </p:nvSpPr>
          <p:spPr>
            <a:xfrm>
              <a:off x="238125" y="17998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2" name="Google Shape;1622;p31"/>
            <p:cNvSpPr/>
            <p:nvPr/>
          </p:nvSpPr>
          <p:spPr>
            <a:xfrm>
              <a:off x="238125" y="17236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3" name="Google Shape;1623;p31"/>
            <p:cNvSpPr/>
            <p:nvPr/>
          </p:nvSpPr>
          <p:spPr>
            <a:xfrm>
              <a:off x="238125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4" name="Google Shape;1624;p31"/>
            <p:cNvSpPr/>
            <p:nvPr/>
          </p:nvSpPr>
          <p:spPr>
            <a:xfrm>
              <a:off x="4427825" y="26377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5" name="Google Shape;1625;p31"/>
            <p:cNvSpPr/>
            <p:nvPr/>
          </p:nvSpPr>
          <p:spPr>
            <a:xfrm>
              <a:off x="4427825" y="2714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6" name="Google Shape;1626;p31"/>
            <p:cNvSpPr/>
            <p:nvPr/>
          </p:nvSpPr>
          <p:spPr>
            <a:xfrm>
              <a:off x="4504050" y="27140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7" name="Google Shape;1627;p31"/>
            <p:cNvSpPr/>
            <p:nvPr/>
          </p:nvSpPr>
          <p:spPr>
            <a:xfrm>
              <a:off x="4504050" y="2866425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8" name="Google Shape;1628;p31"/>
            <p:cNvSpPr/>
            <p:nvPr/>
          </p:nvSpPr>
          <p:spPr>
            <a:xfrm>
              <a:off x="4580250" y="27902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9" name="Google Shape;1629;p31"/>
            <p:cNvSpPr/>
            <p:nvPr/>
          </p:nvSpPr>
          <p:spPr>
            <a:xfrm>
              <a:off x="4504050" y="27902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0" name="Google Shape;1630;p31"/>
            <p:cNvSpPr/>
            <p:nvPr/>
          </p:nvSpPr>
          <p:spPr>
            <a:xfrm>
              <a:off x="5113350" y="1495200"/>
              <a:ext cx="62400" cy="53325"/>
            </a:xfrm>
            <a:custGeom>
              <a:rect b="b" l="l" r="r" t="t"/>
              <a:pathLst>
                <a:path extrusionOk="0" h="2133" w="2496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1" name="Google Shape;1631;p31"/>
            <p:cNvSpPr/>
            <p:nvPr/>
          </p:nvSpPr>
          <p:spPr>
            <a:xfrm>
              <a:off x="5113350" y="1571400"/>
              <a:ext cx="62400" cy="53250"/>
            </a:xfrm>
            <a:custGeom>
              <a:rect b="b" l="l" r="r" t="t"/>
              <a:pathLst>
                <a:path extrusionOk="0" h="2130" w="2496">
                  <a:moveTo>
                    <a:pt x="1073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2" name="Google Shape;1632;p31"/>
            <p:cNvSpPr/>
            <p:nvPr/>
          </p:nvSpPr>
          <p:spPr>
            <a:xfrm>
              <a:off x="5113350" y="1647400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73" y="1"/>
                  </a:moveTo>
                  <a:cubicBezTo>
                    <a:pt x="480" y="1"/>
                    <a:pt x="8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3" name="Google Shape;1633;p31"/>
            <p:cNvSpPr/>
            <p:nvPr/>
          </p:nvSpPr>
          <p:spPr>
            <a:xfrm>
              <a:off x="5113350" y="1723625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4" name="Google Shape;1634;p31"/>
            <p:cNvSpPr/>
            <p:nvPr/>
          </p:nvSpPr>
          <p:spPr>
            <a:xfrm>
              <a:off x="5113350" y="1799850"/>
              <a:ext cx="62400" cy="53325"/>
            </a:xfrm>
            <a:custGeom>
              <a:rect b="b" l="l" r="r" t="t"/>
              <a:pathLst>
                <a:path extrusionOk="0" h="2133" w="2496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5" name="Google Shape;1635;p31"/>
            <p:cNvSpPr/>
            <p:nvPr/>
          </p:nvSpPr>
          <p:spPr>
            <a:xfrm>
              <a:off x="5113350" y="1876050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73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6" name="Google Shape;1636;p31"/>
            <p:cNvSpPr/>
            <p:nvPr/>
          </p:nvSpPr>
          <p:spPr>
            <a:xfrm>
              <a:off x="5113350" y="1952050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73" y="1"/>
                  </a:moveTo>
                  <a:cubicBezTo>
                    <a:pt x="480" y="9"/>
                    <a:pt x="8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7" name="Google Shape;1637;p31"/>
            <p:cNvSpPr/>
            <p:nvPr/>
          </p:nvSpPr>
          <p:spPr>
            <a:xfrm>
              <a:off x="5113350" y="2028275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8" name="Google Shape;1638;p31"/>
            <p:cNvSpPr/>
            <p:nvPr/>
          </p:nvSpPr>
          <p:spPr>
            <a:xfrm>
              <a:off x="5113350" y="2104500"/>
              <a:ext cx="62400" cy="53325"/>
            </a:xfrm>
            <a:custGeom>
              <a:rect b="b" l="l" r="r" t="t"/>
              <a:pathLst>
                <a:path extrusionOk="0" h="2133" w="2496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9" name="Google Shape;1639;p31"/>
            <p:cNvSpPr/>
            <p:nvPr/>
          </p:nvSpPr>
          <p:spPr>
            <a:xfrm>
              <a:off x="5113350" y="2180700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0" name="Google Shape;1640;p31"/>
            <p:cNvSpPr/>
            <p:nvPr/>
          </p:nvSpPr>
          <p:spPr>
            <a:xfrm>
              <a:off x="5113350" y="2256925"/>
              <a:ext cx="62550" cy="53425"/>
            </a:xfrm>
            <a:custGeom>
              <a:rect b="b" l="l" r="r" t="t"/>
              <a:pathLst>
                <a:path extrusionOk="0" h="2137" w="2502">
                  <a:moveTo>
                    <a:pt x="1083" y="0"/>
                  </a:moveTo>
                  <a:cubicBezTo>
                    <a:pt x="1080" y="0"/>
                    <a:pt x="1077" y="0"/>
                    <a:pt x="1073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8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1" name="Google Shape;1641;p31"/>
            <p:cNvSpPr/>
            <p:nvPr/>
          </p:nvSpPr>
          <p:spPr>
            <a:xfrm>
              <a:off x="5113350" y="2333125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73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2" name="Google Shape;1642;p31"/>
            <p:cNvSpPr/>
            <p:nvPr/>
          </p:nvSpPr>
          <p:spPr>
            <a:xfrm>
              <a:off x="5113350" y="2409350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3" name="Google Shape;1643;p31"/>
            <p:cNvSpPr/>
            <p:nvPr/>
          </p:nvSpPr>
          <p:spPr>
            <a:xfrm>
              <a:off x="5113350" y="2485550"/>
              <a:ext cx="62400" cy="53300"/>
            </a:xfrm>
            <a:custGeom>
              <a:rect b="b" l="l" r="r" t="t"/>
              <a:pathLst>
                <a:path extrusionOk="0" h="2132" w="2496">
                  <a:moveTo>
                    <a:pt x="1073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4" name="Google Shape;1644;p31"/>
            <p:cNvSpPr/>
            <p:nvPr/>
          </p:nvSpPr>
          <p:spPr>
            <a:xfrm>
              <a:off x="4732475" y="14952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5" name="Google Shape;1645;p31"/>
            <p:cNvSpPr/>
            <p:nvPr/>
          </p:nvSpPr>
          <p:spPr>
            <a:xfrm>
              <a:off x="4732475" y="1571400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6" name="Google Shape;1646;p31"/>
            <p:cNvSpPr/>
            <p:nvPr/>
          </p:nvSpPr>
          <p:spPr>
            <a:xfrm>
              <a:off x="4732475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7" name="Google Shape;1647;p31"/>
            <p:cNvSpPr/>
            <p:nvPr/>
          </p:nvSpPr>
          <p:spPr>
            <a:xfrm>
              <a:off x="4732475" y="17236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8" name="Google Shape;1648;p31"/>
            <p:cNvSpPr/>
            <p:nvPr/>
          </p:nvSpPr>
          <p:spPr>
            <a:xfrm>
              <a:off x="4732475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9" name="Google Shape;1649;p31"/>
            <p:cNvSpPr/>
            <p:nvPr/>
          </p:nvSpPr>
          <p:spPr>
            <a:xfrm>
              <a:off x="4732475" y="18760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0" name="Google Shape;1650;p31"/>
            <p:cNvSpPr/>
            <p:nvPr/>
          </p:nvSpPr>
          <p:spPr>
            <a:xfrm>
              <a:off x="4732475" y="19520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9"/>
                    <a:pt x="9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2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1" name="Google Shape;1651;p31"/>
            <p:cNvSpPr/>
            <p:nvPr/>
          </p:nvSpPr>
          <p:spPr>
            <a:xfrm>
              <a:off x="4732475" y="20282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2" name="Google Shape;1652;p31"/>
            <p:cNvSpPr/>
            <p:nvPr/>
          </p:nvSpPr>
          <p:spPr>
            <a:xfrm>
              <a:off x="4732475" y="21045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3" name="Google Shape;1653;p31"/>
            <p:cNvSpPr/>
            <p:nvPr/>
          </p:nvSpPr>
          <p:spPr>
            <a:xfrm>
              <a:off x="4732475" y="21807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4" name="Google Shape;1654;p31"/>
            <p:cNvSpPr/>
            <p:nvPr/>
          </p:nvSpPr>
          <p:spPr>
            <a:xfrm>
              <a:off x="4732475" y="2256925"/>
              <a:ext cx="62575" cy="53425"/>
            </a:xfrm>
            <a:custGeom>
              <a:rect b="b" l="l" r="r" t="t"/>
              <a:pathLst>
                <a:path extrusionOk="0" h="2137" w="2503">
                  <a:moveTo>
                    <a:pt x="1084" y="0"/>
                  </a:moveTo>
                  <a:cubicBezTo>
                    <a:pt x="1080" y="0"/>
                    <a:pt x="1077" y="0"/>
                    <a:pt x="1074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80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8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5" name="Google Shape;1655;p31"/>
            <p:cNvSpPr/>
            <p:nvPr/>
          </p:nvSpPr>
          <p:spPr>
            <a:xfrm>
              <a:off x="4732475" y="23331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6" name="Google Shape;1656;p31"/>
            <p:cNvSpPr/>
            <p:nvPr/>
          </p:nvSpPr>
          <p:spPr>
            <a:xfrm>
              <a:off x="4351600" y="2256925"/>
              <a:ext cx="62575" cy="53425"/>
            </a:xfrm>
            <a:custGeom>
              <a:rect b="b" l="l" r="r" t="t"/>
              <a:pathLst>
                <a:path extrusionOk="0" h="2137" w="2503">
                  <a:moveTo>
                    <a:pt x="1084" y="0"/>
                  </a:moveTo>
                  <a:cubicBezTo>
                    <a:pt x="1081" y="0"/>
                    <a:pt x="1077" y="0"/>
                    <a:pt x="1074" y="0"/>
                  </a:cubicBez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9" y="0"/>
                    <a:pt x="108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7" name="Google Shape;1657;p31"/>
            <p:cNvSpPr/>
            <p:nvPr/>
          </p:nvSpPr>
          <p:spPr>
            <a:xfrm>
              <a:off x="4351600" y="2485550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8" name="Google Shape;1658;p31"/>
            <p:cNvSpPr/>
            <p:nvPr/>
          </p:nvSpPr>
          <p:spPr>
            <a:xfrm>
              <a:off x="4351600" y="24093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9" name="Google Shape;1659;p31"/>
            <p:cNvSpPr/>
            <p:nvPr/>
          </p:nvSpPr>
          <p:spPr>
            <a:xfrm>
              <a:off x="4351600" y="23331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0" name="Google Shape;1660;p31"/>
            <p:cNvSpPr/>
            <p:nvPr/>
          </p:nvSpPr>
          <p:spPr>
            <a:xfrm>
              <a:off x="4427825" y="2256925"/>
              <a:ext cx="62575" cy="53425"/>
            </a:xfrm>
            <a:custGeom>
              <a:rect b="b" l="l" r="r" t="t"/>
              <a:pathLst>
                <a:path extrusionOk="0" h="2137" w="2503">
                  <a:moveTo>
                    <a:pt x="1076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80" y="2137"/>
                  </a:cubicBezTo>
                  <a:cubicBezTo>
                    <a:pt x="1343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1" name="Google Shape;1661;p31"/>
            <p:cNvSpPr/>
            <p:nvPr/>
          </p:nvSpPr>
          <p:spPr>
            <a:xfrm>
              <a:off x="4427825" y="23331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2" name="Google Shape;1662;p31"/>
            <p:cNvSpPr/>
            <p:nvPr/>
          </p:nvSpPr>
          <p:spPr>
            <a:xfrm>
              <a:off x="4504050" y="1571400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3" name="Google Shape;1663;p31"/>
            <p:cNvSpPr/>
            <p:nvPr/>
          </p:nvSpPr>
          <p:spPr>
            <a:xfrm>
              <a:off x="4504050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4" name="Google Shape;1664;p31"/>
            <p:cNvSpPr/>
            <p:nvPr/>
          </p:nvSpPr>
          <p:spPr>
            <a:xfrm>
              <a:off x="4504050" y="17236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5" name="Google Shape;1665;p31"/>
            <p:cNvSpPr/>
            <p:nvPr/>
          </p:nvSpPr>
          <p:spPr>
            <a:xfrm>
              <a:off x="4504050" y="17998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6" name="Google Shape;1666;p31"/>
            <p:cNvSpPr/>
            <p:nvPr/>
          </p:nvSpPr>
          <p:spPr>
            <a:xfrm>
              <a:off x="4504050" y="18760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7" name="Google Shape;1667;p31"/>
            <p:cNvSpPr/>
            <p:nvPr/>
          </p:nvSpPr>
          <p:spPr>
            <a:xfrm>
              <a:off x="4504050" y="19520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8" name="Google Shape;1668;p31"/>
            <p:cNvSpPr/>
            <p:nvPr/>
          </p:nvSpPr>
          <p:spPr>
            <a:xfrm>
              <a:off x="4504050" y="20282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9" name="Google Shape;1669;p31"/>
            <p:cNvSpPr/>
            <p:nvPr/>
          </p:nvSpPr>
          <p:spPr>
            <a:xfrm>
              <a:off x="4504050" y="21045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0" name="Google Shape;1670;p31"/>
            <p:cNvSpPr/>
            <p:nvPr/>
          </p:nvSpPr>
          <p:spPr>
            <a:xfrm>
              <a:off x="4504050" y="21807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1" name="Google Shape;1671;p31"/>
            <p:cNvSpPr/>
            <p:nvPr/>
          </p:nvSpPr>
          <p:spPr>
            <a:xfrm>
              <a:off x="4504050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493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2" name="Google Shape;1672;p31"/>
            <p:cNvSpPr/>
            <p:nvPr/>
          </p:nvSpPr>
          <p:spPr>
            <a:xfrm>
              <a:off x="4504050" y="233312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3" name="Google Shape;1673;p31"/>
            <p:cNvSpPr/>
            <p:nvPr/>
          </p:nvSpPr>
          <p:spPr>
            <a:xfrm>
              <a:off x="4504050" y="24093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4" name="Google Shape;1674;p31"/>
            <p:cNvSpPr/>
            <p:nvPr/>
          </p:nvSpPr>
          <p:spPr>
            <a:xfrm>
              <a:off x="4580250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5" name="Google Shape;1675;p31"/>
            <p:cNvSpPr/>
            <p:nvPr/>
          </p:nvSpPr>
          <p:spPr>
            <a:xfrm>
              <a:off x="4580250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6" name="Google Shape;1676;p31"/>
            <p:cNvSpPr/>
            <p:nvPr/>
          </p:nvSpPr>
          <p:spPr>
            <a:xfrm>
              <a:off x="4580250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7" name="Google Shape;1677;p31"/>
            <p:cNvSpPr/>
            <p:nvPr/>
          </p:nvSpPr>
          <p:spPr>
            <a:xfrm>
              <a:off x="4580250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8" name="Google Shape;1678;p31"/>
            <p:cNvSpPr/>
            <p:nvPr/>
          </p:nvSpPr>
          <p:spPr>
            <a:xfrm>
              <a:off x="4580250" y="187605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9" name="Google Shape;1679;p31"/>
            <p:cNvSpPr/>
            <p:nvPr/>
          </p:nvSpPr>
          <p:spPr>
            <a:xfrm>
              <a:off x="4580250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0" name="Google Shape;1680;p31"/>
            <p:cNvSpPr/>
            <p:nvPr/>
          </p:nvSpPr>
          <p:spPr>
            <a:xfrm>
              <a:off x="4580250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1" name="Google Shape;1681;p31"/>
            <p:cNvSpPr/>
            <p:nvPr/>
          </p:nvSpPr>
          <p:spPr>
            <a:xfrm>
              <a:off x="4580250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2" name="Google Shape;1682;p31"/>
            <p:cNvSpPr/>
            <p:nvPr/>
          </p:nvSpPr>
          <p:spPr>
            <a:xfrm>
              <a:off x="4580250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3" name="Google Shape;1683;p31"/>
            <p:cNvSpPr/>
            <p:nvPr/>
          </p:nvSpPr>
          <p:spPr>
            <a:xfrm>
              <a:off x="4580250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4" name="Google Shape;1684;p31"/>
            <p:cNvSpPr/>
            <p:nvPr/>
          </p:nvSpPr>
          <p:spPr>
            <a:xfrm>
              <a:off x="4580250" y="23331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5" name="Google Shape;1685;p31"/>
            <p:cNvSpPr/>
            <p:nvPr/>
          </p:nvSpPr>
          <p:spPr>
            <a:xfrm>
              <a:off x="4580250" y="24093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6" name="Google Shape;1686;p31"/>
            <p:cNvSpPr/>
            <p:nvPr/>
          </p:nvSpPr>
          <p:spPr>
            <a:xfrm>
              <a:off x="4656475" y="1571400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7" name="Google Shape;1687;p31"/>
            <p:cNvSpPr/>
            <p:nvPr/>
          </p:nvSpPr>
          <p:spPr>
            <a:xfrm>
              <a:off x="4656475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8" name="Google Shape;1688;p31"/>
            <p:cNvSpPr/>
            <p:nvPr/>
          </p:nvSpPr>
          <p:spPr>
            <a:xfrm>
              <a:off x="4656475" y="17236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9" name="Google Shape;1689;p31"/>
            <p:cNvSpPr/>
            <p:nvPr/>
          </p:nvSpPr>
          <p:spPr>
            <a:xfrm>
              <a:off x="4656475" y="17998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0" name="Google Shape;1690;p31"/>
            <p:cNvSpPr/>
            <p:nvPr/>
          </p:nvSpPr>
          <p:spPr>
            <a:xfrm>
              <a:off x="4656475" y="1876050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1" name="Google Shape;1691;p31"/>
            <p:cNvSpPr/>
            <p:nvPr/>
          </p:nvSpPr>
          <p:spPr>
            <a:xfrm>
              <a:off x="4656475" y="19520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0" y="2138"/>
                  </a:cubicBezTo>
                  <a:cubicBezTo>
                    <a:pt x="1331" y="2138"/>
                    <a:pt x="1597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2" name="Google Shape;1692;p31"/>
            <p:cNvSpPr/>
            <p:nvPr/>
          </p:nvSpPr>
          <p:spPr>
            <a:xfrm>
              <a:off x="4656475" y="20282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3" name="Google Shape;1693;p31"/>
            <p:cNvSpPr/>
            <p:nvPr/>
          </p:nvSpPr>
          <p:spPr>
            <a:xfrm>
              <a:off x="4656475" y="21045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4" name="Google Shape;1694;p31"/>
            <p:cNvSpPr/>
            <p:nvPr/>
          </p:nvSpPr>
          <p:spPr>
            <a:xfrm>
              <a:off x="4656475" y="21807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5" name="Google Shape;1695;p31"/>
            <p:cNvSpPr/>
            <p:nvPr/>
          </p:nvSpPr>
          <p:spPr>
            <a:xfrm>
              <a:off x="4656475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6" name="Google Shape;1696;p31"/>
            <p:cNvSpPr/>
            <p:nvPr/>
          </p:nvSpPr>
          <p:spPr>
            <a:xfrm>
              <a:off x="4656475" y="233312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7" name="Google Shape;1697;p31"/>
            <p:cNvSpPr/>
            <p:nvPr/>
          </p:nvSpPr>
          <p:spPr>
            <a:xfrm>
              <a:off x="4656475" y="24093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8" name="Google Shape;1698;p31"/>
            <p:cNvSpPr/>
            <p:nvPr/>
          </p:nvSpPr>
          <p:spPr>
            <a:xfrm>
              <a:off x="4732475" y="24093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9" name="Google Shape;1699;p31"/>
            <p:cNvSpPr/>
            <p:nvPr/>
          </p:nvSpPr>
          <p:spPr>
            <a:xfrm>
              <a:off x="4732475" y="2485550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74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6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0" name="Google Shape;1700;p31"/>
            <p:cNvSpPr/>
            <p:nvPr/>
          </p:nvSpPr>
          <p:spPr>
            <a:xfrm>
              <a:off x="4808700" y="1495200"/>
              <a:ext cx="62400" cy="53325"/>
            </a:xfrm>
            <a:custGeom>
              <a:rect b="b" l="l" r="r" t="t"/>
              <a:pathLst>
                <a:path extrusionOk="0" h="2133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1" name="Google Shape;1701;p31"/>
            <p:cNvSpPr/>
            <p:nvPr/>
          </p:nvSpPr>
          <p:spPr>
            <a:xfrm>
              <a:off x="4808700" y="1571400"/>
              <a:ext cx="62400" cy="53250"/>
            </a:xfrm>
            <a:custGeom>
              <a:rect b="b" l="l" r="r" t="t"/>
              <a:pathLst>
                <a:path extrusionOk="0" h="2130" w="2496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2" name="Google Shape;1702;p31"/>
            <p:cNvSpPr/>
            <p:nvPr/>
          </p:nvSpPr>
          <p:spPr>
            <a:xfrm>
              <a:off x="4808700" y="1647400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3" name="Google Shape;1703;p31"/>
            <p:cNvSpPr/>
            <p:nvPr/>
          </p:nvSpPr>
          <p:spPr>
            <a:xfrm>
              <a:off x="4808700" y="1723625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4" name="Google Shape;1704;p31"/>
            <p:cNvSpPr/>
            <p:nvPr/>
          </p:nvSpPr>
          <p:spPr>
            <a:xfrm>
              <a:off x="4808700" y="1799850"/>
              <a:ext cx="62400" cy="53325"/>
            </a:xfrm>
            <a:custGeom>
              <a:rect b="b" l="l" r="r" t="t"/>
              <a:pathLst>
                <a:path extrusionOk="0" h="2133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5" name="Google Shape;1705;p31"/>
            <p:cNvSpPr/>
            <p:nvPr/>
          </p:nvSpPr>
          <p:spPr>
            <a:xfrm>
              <a:off x="4808700" y="1876050"/>
              <a:ext cx="62400" cy="53275"/>
            </a:xfrm>
            <a:custGeom>
              <a:rect b="b" l="l" r="r" t="t"/>
              <a:pathLst>
                <a:path extrusionOk="0" h="2131" w="2496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6" name="Google Shape;1706;p31"/>
            <p:cNvSpPr/>
            <p:nvPr/>
          </p:nvSpPr>
          <p:spPr>
            <a:xfrm>
              <a:off x="4808700" y="1952050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7" name="Google Shape;1707;p31"/>
            <p:cNvSpPr/>
            <p:nvPr/>
          </p:nvSpPr>
          <p:spPr>
            <a:xfrm>
              <a:off x="4808700" y="2028275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8" name="Google Shape;1708;p31"/>
            <p:cNvSpPr/>
            <p:nvPr/>
          </p:nvSpPr>
          <p:spPr>
            <a:xfrm>
              <a:off x="4808700" y="2104500"/>
              <a:ext cx="62400" cy="53325"/>
            </a:xfrm>
            <a:custGeom>
              <a:rect b="b" l="l" r="r" t="t"/>
              <a:pathLst>
                <a:path extrusionOk="0" h="2133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9" name="Google Shape;1709;p31"/>
            <p:cNvSpPr/>
            <p:nvPr/>
          </p:nvSpPr>
          <p:spPr>
            <a:xfrm>
              <a:off x="4808700" y="2180700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0" name="Google Shape;1710;p31"/>
            <p:cNvSpPr/>
            <p:nvPr/>
          </p:nvSpPr>
          <p:spPr>
            <a:xfrm>
              <a:off x="4808700" y="2256925"/>
              <a:ext cx="62550" cy="53425"/>
            </a:xfrm>
            <a:custGeom>
              <a:rect b="b" l="l" r="r" t="t"/>
              <a:pathLst>
                <a:path extrusionOk="0" h="2137" w="2502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1" name="Google Shape;1711;p31"/>
            <p:cNvSpPr/>
            <p:nvPr/>
          </p:nvSpPr>
          <p:spPr>
            <a:xfrm>
              <a:off x="4808700" y="2333125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2" name="Google Shape;1712;p31"/>
            <p:cNvSpPr/>
            <p:nvPr/>
          </p:nvSpPr>
          <p:spPr>
            <a:xfrm>
              <a:off x="4808700" y="2409350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3" name="Google Shape;1713;p31"/>
            <p:cNvSpPr/>
            <p:nvPr/>
          </p:nvSpPr>
          <p:spPr>
            <a:xfrm>
              <a:off x="4808700" y="2485550"/>
              <a:ext cx="62400" cy="53300"/>
            </a:xfrm>
            <a:custGeom>
              <a:rect b="b" l="l" r="r" t="t"/>
              <a:pathLst>
                <a:path extrusionOk="0" h="2132" w="2496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4" name="Google Shape;1714;p31"/>
            <p:cNvSpPr/>
            <p:nvPr/>
          </p:nvSpPr>
          <p:spPr>
            <a:xfrm>
              <a:off x="4884900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5" name="Google Shape;1715;p31"/>
            <p:cNvSpPr/>
            <p:nvPr/>
          </p:nvSpPr>
          <p:spPr>
            <a:xfrm>
              <a:off x="4884900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6" name="Google Shape;1716;p31"/>
            <p:cNvSpPr/>
            <p:nvPr/>
          </p:nvSpPr>
          <p:spPr>
            <a:xfrm>
              <a:off x="4884900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7" name="Google Shape;1717;p31"/>
            <p:cNvSpPr/>
            <p:nvPr/>
          </p:nvSpPr>
          <p:spPr>
            <a:xfrm>
              <a:off x="4884900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8" name="Google Shape;1718;p31"/>
            <p:cNvSpPr/>
            <p:nvPr/>
          </p:nvSpPr>
          <p:spPr>
            <a:xfrm>
              <a:off x="4884900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9" name="Google Shape;1719;p31"/>
            <p:cNvSpPr/>
            <p:nvPr/>
          </p:nvSpPr>
          <p:spPr>
            <a:xfrm>
              <a:off x="4884900" y="18760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0" name="Google Shape;1720;p31"/>
            <p:cNvSpPr/>
            <p:nvPr/>
          </p:nvSpPr>
          <p:spPr>
            <a:xfrm>
              <a:off x="4884900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1" name="Google Shape;1721;p31"/>
            <p:cNvSpPr/>
            <p:nvPr/>
          </p:nvSpPr>
          <p:spPr>
            <a:xfrm>
              <a:off x="4884900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2" name="Google Shape;1722;p31"/>
            <p:cNvSpPr/>
            <p:nvPr/>
          </p:nvSpPr>
          <p:spPr>
            <a:xfrm>
              <a:off x="4884900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3" name="Google Shape;1723;p31"/>
            <p:cNvSpPr/>
            <p:nvPr/>
          </p:nvSpPr>
          <p:spPr>
            <a:xfrm>
              <a:off x="4884900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4" name="Google Shape;1724;p31"/>
            <p:cNvSpPr/>
            <p:nvPr/>
          </p:nvSpPr>
          <p:spPr>
            <a:xfrm>
              <a:off x="4884900" y="2256925"/>
              <a:ext cx="62375" cy="53425"/>
            </a:xfrm>
            <a:custGeom>
              <a:rect b="b" l="l" r="r" t="t"/>
              <a:pathLst>
                <a:path extrusionOk="0" h="2137" w="2495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5" name="Google Shape;1725;p31"/>
            <p:cNvSpPr/>
            <p:nvPr/>
          </p:nvSpPr>
          <p:spPr>
            <a:xfrm>
              <a:off x="4884900" y="23331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6" name="Google Shape;1726;p31"/>
            <p:cNvSpPr/>
            <p:nvPr/>
          </p:nvSpPr>
          <p:spPr>
            <a:xfrm>
              <a:off x="4884900" y="24093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7" name="Google Shape;1727;p31"/>
            <p:cNvSpPr/>
            <p:nvPr/>
          </p:nvSpPr>
          <p:spPr>
            <a:xfrm>
              <a:off x="4884900" y="248555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8" name="Google Shape;1728;p31"/>
            <p:cNvSpPr/>
            <p:nvPr/>
          </p:nvSpPr>
          <p:spPr>
            <a:xfrm>
              <a:off x="4884900" y="2561575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9" name="Google Shape;1729;p31"/>
            <p:cNvSpPr/>
            <p:nvPr/>
          </p:nvSpPr>
          <p:spPr>
            <a:xfrm>
              <a:off x="4961125" y="1571400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0" name="Google Shape;1730;p31"/>
            <p:cNvSpPr/>
            <p:nvPr/>
          </p:nvSpPr>
          <p:spPr>
            <a:xfrm>
              <a:off x="4961125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1" name="Google Shape;1731;p31"/>
            <p:cNvSpPr/>
            <p:nvPr/>
          </p:nvSpPr>
          <p:spPr>
            <a:xfrm>
              <a:off x="4961125" y="17236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2" name="Google Shape;1732;p31"/>
            <p:cNvSpPr/>
            <p:nvPr/>
          </p:nvSpPr>
          <p:spPr>
            <a:xfrm>
              <a:off x="4961125" y="17998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3" name="Google Shape;1733;p31"/>
            <p:cNvSpPr/>
            <p:nvPr/>
          </p:nvSpPr>
          <p:spPr>
            <a:xfrm>
              <a:off x="4961125" y="1876050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4" name="Google Shape;1734;p31"/>
            <p:cNvSpPr/>
            <p:nvPr/>
          </p:nvSpPr>
          <p:spPr>
            <a:xfrm>
              <a:off x="4961125" y="19520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5" name="Google Shape;1735;p31"/>
            <p:cNvSpPr/>
            <p:nvPr/>
          </p:nvSpPr>
          <p:spPr>
            <a:xfrm>
              <a:off x="4961125" y="20282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6" name="Google Shape;1736;p31"/>
            <p:cNvSpPr/>
            <p:nvPr/>
          </p:nvSpPr>
          <p:spPr>
            <a:xfrm>
              <a:off x="4961125" y="21045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7" name="Google Shape;1737;p31"/>
            <p:cNvSpPr/>
            <p:nvPr/>
          </p:nvSpPr>
          <p:spPr>
            <a:xfrm>
              <a:off x="4961125" y="21807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8" name="Google Shape;1738;p31"/>
            <p:cNvSpPr/>
            <p:nvPr/>
          </p:nvSpPr>
          <p:spPr>
            <a:xfrm>
              <a:off x="4961125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9" name="Google Shape;1739;p31"/>
            <p:cNvSpPr/>
            <p:nvPr/>
          </p:nvSpPr>
          <p:spPr>
            <a:xfrm>
              <a:off x="4961125" y="233312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0" name="Google Shape;1740;p31"/>
            <p:cNvSpPr/>
            <p:nvPr/>
          </p:nvSpPr>
          <p:spPr>
            <a:xfrm>
              <a:off x="4961125" y="24093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1" name="Google Shape;1741;p31"/>
            <p:cNvSpPr/>
            <p:nvPr/>
          </p:nvSpPr>
          <p:spPr>
            <a:xfrm>
              <a:off x="4961125" y="2485550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2" name="Google Shape;1742;p31"/>
            <p:cNvSpPr/>
            <p:nvPr/>
          </p:nvSpPr>
          <p:spPr>
            <a:xfrm>
              <a:off x="4961125" y="2561575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3" name="Google Shape;1743;p31"/>
            <p:cNvSpPr/>
            <p:nvPr/>
          </p:nvSpPr>
          <p:spPr>
            <a:xfrm>
              <a:off x="5037325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4" name="Google Shape;1744;p31"/>
            <p:cNvSpPr/>
            <p:nvPr/>
          </p:nvSpPr>
          <p:spPr>
            <a:xfrm>
              <a:off x="5037325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5" name="Google Shape;1745;p31"/>
            <p:cNvSpPr/>
            <p:nvPr/>
          </p:nvSpPr>
          <p:spPr>
            <a:xfrm>
              <a:off x="5037325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6" name="Google Shape;1746;p31"/>
            <p:cNvSpPr/>
            <p:nvPr/>
          </p:nvSpPr>
          <p:spPr>
            <a:xfrm>
              <a:off x="5037325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7" name="Google Shape;1747;p31"/>
            <p:cNvSpPr/>
            <p:nvPr/>
          </p:nvSpPr>
          <p:spPr>
            <a:xfrm>
              <a:off x="5037325" y="187605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8" name="Google Shape;1748;p31"/>
            <p:cNvSpPr/>
            <p:nvPr/>
          </p:nvSpPr>
          <p:spPr>
            <a:xfrm>
              <a:off x="5037325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8" y="1155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9" name="Google Shape;1749;p31"/>
            <p:cNvSpPr/>
            <p:nvPr/>
          </p:nvSpPr>
          <p:spPr>
            <a:xfrm>
              <a:off x="5037325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0" name="Google Shape;1750;p31"/>
            <p:cNvSpPr/>
            <p:nvPr/>
          </p:nvSpPr>
          <p:spPr>
            <a:xfrm>
              <a:off x="5037325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1" name="Google Shape;1751;p31"/>
            <p:cNvSpPr/>
            <p:nvPr/>
          </p:nvSpPr>
          <p:spPr>
            <a:xfrm>
              <a:off x="5037325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2" name="Google Shape;1752;p31"/>
            <p:cNvSpPr/>
            <p:nvPr/>
          </p:nvSpPr>
          <p:spPr>
            <a:xfrm>
              <a:off x="5037325" y="2256925"/>
              <a:ext cx="62375" cy="53425"/>
            </a:xfrm>
            <a:custGeom>
              <a:rect b="b" l="l" r="r" t="t"/>
              <a:pathLst>
                <a:path extrusionOk="0" h="2137" w="2495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3" name="Google Shape;1753;p31"/>
            <p:cNvSpPr/>
            <p:nvPr/>
          </p:nvSpPr>
          <p:spPr>
            <a:xfrm>
              <a:off x="5037325" y="23331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4" name="Google Shape;1754;p31"/>
            <p:cNvSpPr/>
            <p:nvPr/>
          </p:nvSpPr>
          <p:spPr>
            <a:xfrm>
              <a:off x="5037325" y="24093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5" name="Google Shape;1755;p31"/>
            <p:cNvSpPr/>
            <p:nvPr/>
          </p:nvSpPr>
          <p:spPr>
            <a:xfrm>
              <a:off x="5037325" y="248555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6" name="Google Shape;1756;p31"/>
            <p:cNvSpPr/>
            <p:nvPr/>
          </p:nvSpPr>
          <p:spPr>
            <a:xfrm>
              <a:off x="5037325" y="2561575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8" y="1154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7" name="Google Shape;1757;p31"/>
            <p:cNvSpPr/>
            <p:nvPr/>
          </p:nvSpPr>
          <p:spPr>
            <a:xfrm>
              <a:off x="5113350" y="2561575"/>
              <a:ext cx="62400" cy="53425"/>
            </a:xfrm>
            <a:custGeom>
              <a:rect b="b" l="l" r="r" t="t"/>
              <a:pathLst>
                <a:path extrusionOk="0" h="2137" w="2496">
                  <a:moveTo>
                    <a:pt x="1073" y="0"/>
                  </a:moveTo>
                  <a:cubicBezTo>
                    <a:pt x="480" y="8"/>
                    <a:pt x="8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8" name="Google Shape;1758;p31"/>
            <p:cNvSpPr/>
            <p:nvPr/>
          </p:nvSpPr>
          <p:spPr>
            <a:xfrm>
              <a:off x="5113350" y="2637775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73" y="1"/>
                  </a:moveTo>
                  <a:cubicBezTo>
                    <a:pt x="480" y="1"/>
                    <a:pt x="0" y="480"/>
                    <a:pt x="0" y="1074"/>
                  </a:cubicBezTo>
                  <a:cubicBezTo>
                    <a:pt x="0" y="1712"/>
                    <a:pt x="528" y="2137"/>
                    <a:pt x="1076" y="2137"/>
                  </a:cubicBezTo>
                  <a:cubicBezTo>
                    <a:pt x="1339" y="2137"/>
                    <a:pt x="1605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9" name="Google Shape;1759;p31"/>
            <p:cNvSpPr/>
            <p:nvPr/>
          </p:nvSpPr>
          <p:spPr>
            <a:xfrm>
              <a:off x="5189550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0" name="Google Shape;1760;p31"/>
            <p:cNvSpPr/>
            <p:nvPr/>
          </p:nvSpPr>
          <p:spPr>
            <a:xfrm>
              <a:off x="5189550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9"/>
                    <a:pt x="522" y="2133"/>
                    <a:pt x="1069" y="2133"/>
                  </a:cubicBezTo>
                  <a:cubicBezTo>
                    <a:pt x="1329" y="2133"/>
                    <a:pt x="1596" y="2036"/>
                    <a:pt x="1814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1" name="Google Shape;1761;p31"/>
            <p:cNvSpPr/>
            <p:nvPr/>
          </p:nvSpPr>
          <p:spPr>
            <a:xfrm>
              <a:off x="5189550" y="157140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51" y="0"/>
                  </a:moveTo>
                  <a:cubicBezTo>
                    <a:pt x="472" y="0"/>
                    <a:pt x="1" y="477"/>
                    <a:pt x="1" y="1066"/>
                  </a:cubicBezTo>
                  <a:cubicBezTo>
                    <a:pt x="1" y="1705"/>
                    <a:pt x="524" y="2132"/>
                    <a:pt x="1072" y="2132"/>
                  </a:cubicBezTo>
                  <a:cubicBezTo>
                    <a:pt x="1332" y="2132"/>
                    <a:pt x="1597" y="2036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ubicBezTo>
                    <a:pt x="1061" y="1"/>
                    <a:pt x="1056" y="0"/>
                    <a:pt x="105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2" name="Google Shape;1762;p31"/>
            <p:cNvSpPr/>
            <p:nvPr/>
          </p:nvSpPr>
          <p:spPr>
            <a:xfrm>
              <a:off x="5189550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2" y="2138"/>
                    <a:pt x="1068" y="2138"/>
                  </a:cubicBezTo>
                  <a:cubicBezTo>
                    <a:pt x="1329" y="2138"/>
                    <a:pt x="1596" y="2040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3" name="Google Shape;1763;p31"/>
            <p:cNvSpPr/>
            <p:nvPr/>
          </p:nvSpPr>
          <p:spPr>
            <a:xfrm>
              <a:off x="5189550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4" name="Google Shape;1764;p31"/>
            <p:cNvSpPr/>
            <p:nvPr/>
          </p:nvSpPr>
          <p:spPr>
            <a:xfrm>
              <a:off x="5189550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5" name="Google Shape;1765;p31"/>
            <p:cNvSpPr/>
            <p:nvPr/>
          </p:nvSpPr>
          <p:spPr>
            <a:xfrm>
              <a:off x="5189550" y="187605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5"/>
                    <a:pt x="524" y="2132"/>
                    <a:pt x="1072" y="2132"/>
                  </a:cubicBezTo>
                  <a:cubicBezTo>
                    <a:pt x="1332" y="2132"/>
                    <a:pt x="1597" y="2036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6" name="Google Shape;1766;p31"/>
            <p:cNvSpPr/>
            <p:nvPr/>
          </p:nvSpPr>
          <p:spPr>
            <a:xfrm>
              <a:off x="5189550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7" name="Google Shape;1767;p31"/>
            <p:cNvSpPr/>
            <p:nvPr/>
          </p:nvSpPr>
          <p:spPr>
            <a:xfrm>
              <a:off x="5189550" y="20282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8" name="Google Shape;1768;p31"/>
            <p:cNvSpPr/>
            <p:nvPr/>
          </p:nvSpPr>
          <p:spPr>
            <a:xfrm>
              <a:off x="5189550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2" y="2133"/>
                    <a:pt x="1069" y="2133"/>
                  </a:cubicBezTo>
                  <a:cubicBezTo>
                    <a:pt x="1329" y="2133"/>
                    <a:pt x="1596" y="2036"/>
                    <a:pt x="1814" y="1821"/>
                  </a:cubicBezTo>
                  <a:cubicBezTo>
                    <a:pt x="2488" y="1154"/>
                    <a:pt x="2017" y="8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9" name="Google Shape;1769;p31"/>
            <p:cNvSpPr/>
            <p:nvPr/>
          </p:nvSpPr>
          <p:spPr>
            <a:xfrm>
              <a:off x="5189550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9"/>
                    <a:pt x="522" y="2133"/>
                    <a:pt x="1069" y="2133"/>
                  </a:cubicBezTo>
                  <a:cubicBezTo>
                    <a:pt x="1329" y="2133"/>
                    <a:pt x="1596" y="2037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0" name="Google Shape;1770;p31"/>
            <p:cNvSpPr/>
            <p:nvPr/>
          </p:nvSpPr>
          <p:spPr>
            <a:xfrm>
              <a:off x="5189550" y="225692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1" name="Google Shape;1771;p31"/>
            <p:cNvSpPr/>
            <p:nvPr/>
          </p:nvSpPr>
          <p:spPr>
            <a:xfrm>
              <a:off x="5189550" y="23331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2" y="2134"/>
                    <a:pt x="1069" y="2134"/>
                  </a:cubicBezTo>
                  <a:cubicBezTo>
                    <a:pt x="1329" y="2134"/>
                    <a:pt x="1596" y="2037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2" name="Google Shape;1772;p31"/>
            <p:cNvSpPr/>
            <p:nvPr/>
          </p:nvSpPr>
          <p:spPr>
            <a:xfrm>
              <a:off x="5189550" y="24093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3" name="Google Shape;1773;p31"/>
            <p:cNvSpPr/>
            <p:nvPr/>
          </p:nvSpPr>
          <p:spPr>
            <a:xfrm>
              <a:off x="5189550" y="2485550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4" name="Google Shape;1774;p31"/>
            <p:cNvSpPr/>
            <p:nvPr/>
          </p:nvSpPr>
          <p:spPr>
            <a:xfrm>
              <a:off x="5189550" y="2561575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1" y="1711"/>
                    <a:pt x="521" y="2137"/>
                    <a:pt x="1067" y="2137"/>
                  </a:cubicBezTo>
                  <a:cubicBezTo>
                    <a:pt x="1328" y="2137"/>
                    <a:pt x="1595" y="2039"/>
                    <a:pt x="1814" y="1821"/>
                  </a:cubicBezTo>
                  <a:cubicBezTo>
                    <a:pt x="2488" y="1154"/>
                    <a:pt x="2017" y="8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5" name="Google Shape;1775;p31"/>
            <p:cNvSpPr/>
            <p:nvPr/>
          </p:nvSpPr>
          <p:spPr>
            <a:xfrm>
              <a:off x="5189550" y="2714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2" y="2133"/>
                    <a:pt x="1069" y="2133"/>
                  </a:cubicBezTo>
                  <a:cubicBezTo>
                    <a:pt x="1329" y="2133"/>
                    <a:pt x="1596" y="2036"/>
                    <a:pt x="1814" y="1821"/>
                  </a:cubicBezTo>
                  <a:cubicBezTo>
                    <a:pt x="2488" y="1155"/>
                    <a:pt x="2017" y="8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6" name="Google Shape;1776;p31"/>
            <p:cNvSpPr/>
            <p:nvPr/>
          </p:nvSpPr>
          <p:spPr>
            <a:xfrm>
              <a:off x="5189550" y="26377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7" name="Google Shape;1777;p31"/>
            <p:cNvSpPr/>
            <p:nvPr/>
          </p:nvSpPr>
          <p:spPr>
            <a:xfrm>
              <a:off x="5265775" y="13427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2" y="2134"/>
                    <a:pt x="1068" y="2134"/>
                  </a:cubicBezTo>
                  <a:cubicBezTo>
                    <a:pt x="1329" y="2134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8" name="Google Shape;1778;p31"/>
            <p:cNvSpPr/>
            <p:nvPr/>
          </p:nvSpPr>
          <p:spPr>
            <a:xfrm>
              <a:off x="5265775" y="14189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9" name="Google Shape;1779;p31"/>
            <p:cNvSpPr/>
            <p:nvPr/>
          </p:nvSpPr>
          <p:spPr>
            <a:xfrm>
              <a:off x="5265775" y="14952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0" name="Google Shape;1780;p31"/>
            <p:cNvSpPr/>
            <p:nvPr/>
          </p:nvSpPr>
          <p:spPr>
            <a:xfrm>
              <a:off x="5265775" y="1571400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51" y="0"/>
                  </a:moveTo>
                  <a:cubicBezTo>
                    <a:pt x="472" y="0"/>
                    <a:pt x="0" y="477"/>
                    <a:pt x="0" y="1066"/>
                  </a:cubicBezTo>
                  <a:cubicBezTo>
                    <a:pt x="0" y="1705"/>
                    <a:pt x="524" y="2132"/>
                    <a:pt x="1072" y="2132"/>
                  </a:cubicBezTo>
                  <a:cubicBezTo>
                    <a:pt x="1331" y="2132"/>
                    <a:pt x="1596" y="2036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ubicBezTo>
                    <a:pt x="1060" y="1"/>
                    <a:pt x="1055" y="0"/>
                    <a:pt x="105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1" name="Google Shape;1781;p31"/>
            <p:cNvSpPr/>
            <p:nvPr/>
          </p:nvSpPr>
          <p:spPr>
            <a:xfrm>
              <a:off x="5265775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2" y="2138"/>
                    <a:pt x="1068" y="2138"/>
                  </a:cubicBezTo>
                  <a:cubicBezTo>
                    <a:pt x="1329" y="2138"/>
                    <a:pt x="1595" y="2040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2" name="Google Shape;1782;p31"/>
            <p:cNvSpPr/>
            <p:nvPr/>
          </p:nvSpPr>
          <p:spPr>
            <a:xfrm>
              <a:off x="5265775" y="17236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3" name="Google Shape;1783;p31"/>
            <p:cNvSpPr/>
            <p:nvPr/>
          </p:nvSpPr>
          <p:spPr>
            <a:xfrm>
              <a:off x="5265775" y="17998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4" name="Google Shape;1784;p31"/>
            <p:cNvSpPr/>
            <p:nvPr/>
          </p:nvSpPr>
          <p:spPr>
            <a:xfrm>
              <a:off x="5265775" y="1876050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5"/>
                    <a:pt x="524" y="2132"/>
                    <a:pt x="1072" y="2132"/>
                  </a:cubicBezTo>
                  <a:cubicBezTo>
                    <a:pt x="1331" y="2132"/>
                    <a:pt x="1596" y="2036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5" name="Google Shape;1785;p31"/>
            <p:cNvSpPr/>
            <p:nvPr/>
          </p:nvSpPr>
          <p:spPr>
            <a:xfrm>
              <a:off x="5265775" y="19520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74"/>
                  </a:cubicBezTo>
                  <a:cubicBezTo>
                    <a:pt x="0" y="1712"/>
                    <a:pt x="521" y="2138"/>
                    <a:pt x="1067" y="2138"/>
                  </a:cubicBezTo>
                  <a:cubicBezTo>
                    <a:pt x="1328" y="2138"/>
                    <a:pt x="1595" y="2040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6" name="Google Shape;1786;p31"/>
            <p:cNvSpPr/>
            <p:nvPr/>
          </p:nvSpPr>
          <p:spPr>
            <a:xfrm>
              <a:off x="5265775" y="20282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7"/>
                    <a:pt x="1813" y="1821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7" name="Google Shape;1787;p31"/>
            <p:cNvSpPr/>
            <p:nvPr/>
          </p:nvSpPr>
          <p:spPr>
            <a:xfrm>
              <a:off x="5265775" y="21045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4"/>
                    <a:pt x="2016" y="8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8" name="Google Shape;1788;p31"/>
            <p:cNvSpPr/>
            <p:nvPr/>
          </p:nvSpPr>
          <p:spPr>
            <a:xfrm>
              <a:off x="5265775" y="21807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7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9" name="Google Shape;1789;p31"/>
            <p:cNvSpPr/>
            <p:nvPr/>
          </p:nvSpPr>
          <p:spPr>
            <a:xfrm>
              <a:off x="5265775" y="2256925"/>
              <a:ext cx="62400" cy="53425"/>
            </a:xfrm>
            <a:custGeom>
              <a:rect b="b" l="l" r="r" t="t"/>
              <a:pathLst>
                <a:path extrusionOk="0" h="2137" w="2496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0" name="Google Shape;1790;p31"/>
            <p:cNvSpPr/>
            <p:nvPr/>
          </p:nvSpPr>
          <p:spPr>
            <a:xfrm>
              <a:off x="5265775" y="23331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2" y="2134"/>
                    <a:pt x="1068" y="2134"/>
                  </a:cubicBezTo>
                  <a:cubicBezTo>
                    <a:pt x="1329" y="2134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1" name="Google Shape;1791;p31"/>
            <p:cNvSpPr/>
            <p:nvPr/>
          </p:nvSpPr>
          <p:spPr>
            <a:xfrm>
              <a:off x="5265775" y="24093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2" name="Google Shape;1792;p31"/>
            <p:cNvSpPr/>
            <p:nvPr/>
          </p:nvSpPr>
          <p:spPr>
            <a:xfrm>
              <a:off x="5265775" y="24855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3" name="Google Shape;1793;p31"/>
            <p:cNvSpPr/>
            <p:nvPr/>
          </p:nvSpPr>
          <p:spPr>
            <a:xfrm>
              <a:off x="5265775" y="2561575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0" y="1711"/>
                    <a:pt x="521" y="2137"/>
                    <a:pt x="1067" y="2137"/>
                  </a:cubicBezTo>
                  <a:cubicBezTo>
                    <a:pt x="1328" y="2137"/>
                    <a:pt x="1595" y="2039"/>
                    <a:pt x="1813" y="1821"/>
                  </a:cubicBezTo>
                  <a:cubicBezTo>
                    <a:pt x="2488" y="1154"/>
                    <a:pt x="2016" y="8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4" name="Google Shape;1794;p31"/>
            <p:cNvSpPr/>
            <p:nvPr/>
          </p:nvSpPr>
          <p:spPr>
            <a:xfrm>
              <a:off x="5265775" y="26377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5" name="Google Shape;1795;p31"/>
            <p:cNvSpPr/>
            <p:nvPr/>
          </p:nvSpPr>
          <p:spPr>
            <a:xfrm>
              <a:off x="5341975" y="13427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6" name="Google Shape;1796;p31"/>
            <p:cNvSpPr/>
            <p:nvPr/>
          </p:nvSpPr>
          <p:spPr>
            <a:xfrm>
              <a:off x="5341975" y="141897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7" name="Google Shape;1797;p31"/>
            <p:cNvSpPr/>
            <p:nvPr/>
          </p:nvSpPr>
          <p:spPr>
            <a:xfrm>
              <a:off x="5341975" y="14952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8" name="Google Shape;1798;p31"/>
            <p:cNvSpPr/>
            <p:nvPr/>
          </p:nvSpPr>
          <p:spPr>
            <a:xfrm>
              <a:off x="5341975" y="1571400"/>
              <a:ext cx="62375" cy="53250"/>
            </a:xfrm>
            <a:custGeom>
              <a:rect b="b" l="l" r="r" t="t"/>
              <a:pathLst>
                <a:path extrusionOk="0" h="2130" w="2495">
                  <a:moveTo>
                    <a:pt x="1084" y="1"/>
                  </a:moveTo>
                  <a:cubicBezTo>
                    <a:pt x="1080" y="1"/>
                    <a:pt x="1077" y="1"/>
                    <a:pt x="1074" y="1"/>
                  </a:cubicBez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4" y="1149"/>
                    <a:pt x="2020" y="1"/>
                    <a:pt x="108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9" name="Google Shape;1799;p31"/>
            <p:cNvSpPr/>
            <p:nvPr/>
          </p:nvSpPr>
          <p:spPr>
            <a:xfrm>
              <a:off x="5341975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9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0" name="Google Shape;1800;p31"/>
            <p:cNvSpPr/>
            <p:nvPr/>
          </p:nvSpPr>
          <p:spPr>
            <a:xfrm>
              <a:off x="5341975" y="17236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1" name="Google Shape;1801;p31"/>
            <p:cNvSpPr/>
            <p:nvPr/>
          </p:nvSpPr>
          <p:spPr>
            <a:xfrm>
              <a:off x="5341975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2" name="Google Shape;1802;p31"/>
            <p:cNvSpPr/>
            <p:nvPr/>
          </p:nvSpPr>
          <p:spPr>
            <a:xfrm>
              <a:off x="5341975" y="1876050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3" name="Google Shape;1803;p31"/>
            <p:cNvSpPr/>
            <p:nvPr/>
          </p:nvSpPr>
          <p:spPr>
            <a:xfrm>
              <a:off x="5341975" y="19520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4" name="Google Shape;1804;p31"/>
            <p:cNvSpPr/>
            <p:nvPr/>
          </p:nvSpPr>
          <p:spPr>
            <a:xfrm>
              <a:off x="5341975" y="20282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1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5" name="Google Shape;1805;p31"/>
            <p:cNvSpPr/>
            <p:nvPr/>
          </p:nvSpPr>
          <p:spPr>
            <a:xfrm>
              <a:off x="5341975" y="21045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6" name="Google Shape;1806;p31"/>
            <p:cNvSpPr/>
            <p:nvPr/>
          </p:nvSpPr>
          <p:spPr>
            <a:xfrm>
              <a:off x="5341975" y="21807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7" name="Google Shape;1807;p31"/>
            <p:cNvSpPr/>
            <p:nvPr/>
          </p:nvSpPr>
          <p:spPr>
            <a:xfrm>
              <a:off x="5341975" y="2256925"/>
              <a:ext cx="62575" cy="53425"/>
            </a:xfrm>
            <a:custGeom>
              <a:rect b="b" l="l" r="r" t="t"/>
              <a:pathLst>
                <a:path extrusionOk="0" h="2137" w="2503">
                  <a:moveTo>
                    <a:pt x="1084" y="0"/>
                  </a:moveTo>
                  <a:cubicBezTo>
                    <a:pt x="1081" y="0"/>
                    <a:pt x="1077" y="0"/>
                    <a:pt x="1074" y="0"/>
                  </a:cubicBez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8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8" name="Google Shape;1808;p31"/>
            <p:cNvSpPr/>
            <p:nvPr/>
          </p:nvSpPr>
          <p:spPr>
            <a:xfrm>
              <a:off x="5341975" y="23331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9" name="Google Shape;1809;p31"/>
            <p:cNvSpPr/>
            <p:nvPr/>
          </p:nvSpPr>
          <p:spPr>
            <a:xfrm>
              <a:off x="5341975" y="2485550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0" name="Google Shape;1810;p31"/>
            <p:cNvSpPr/>
            <p:nvPr/>
          </p:nvSpPr>
          <p:spPr>
            <a:xfrm>
              <a:off x="5341975" y="25615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1" name="Google Shape;1811;p31"/>
            <p:cNvSpPr/>
            <p:nvPr/>
          </p:nvSpPr>
          <p:spPr>
            <a:xfrm>
              <a:off x="5341975" y="26377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2" name="Google Shape;1812;p31"/>
            <p:cNvSpPr/>
            <p:nvPr/>
          </p:nvSpPr>
          <p:spPr>
            <a:xfrm>
              <a:off x="5418200" y="13427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3" name="Google Shape;1813;p31"/>
            <p:cNvSpPr/>
            <p:nvPr/>
          </p:nvSpPr>
          <p:spPr>
            <a:xfrm>
              <a:off x="5418200" y="141897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4" name="Google Shape;1814;p31"/>
            <p:cNvSpPr/>
            <p:nvPr/>
          </p:nvSpPr>
          <p:spPr>
            <a:xfrm>
              <a:off x="5418200" y="14952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5" name="Google Shape;1815;p31"/>
            <p:cNvSpPr/>
            <p:nvPr/>
          </p:nvSpPr>
          <p:spPr>
            <a:xfrm>
              <a:off x="5418200" y="1571400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6" name="Google Shape;1816;p31"/>
            <p:cNvSpPr/>
            <p:nvPr/>
          </p:nvSpPr>
          <p:spPr>
            <a:xfrm>
              <a:off x="5418200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7" name="Google Shape;1817;p31"/>
            <p:cNvSpPr/>
            <p:nvPr/>
          </p:nvSpPr>
          <p:spPr>
            <a:xfrm>
              <a:off x="5418200" y="17236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8" name="Google Shape;1818;p31"/>
            <p:cNvSpPr/>
            <p:nvPr/>
          </p:nvSpPr>
          <p:spPr>
            <a:xfrm>
              <a:off x="5418200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9" name="Google Shape;1819;p31"/>
            <p:cNvSpPr/>
            <p:nvPr/>
          </p:nvSpPr>
          <p:spPr>
            <a:xfrm>
              <a:off x="5418200" y="1876050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0" name="Google Shape;1820;p31"/>
            <p:cNvSpPr/>
            <p:nvPr/>
          </p:nvSpPr>
          <p:spPr>
            <a:xfrm>
              <a:off x="5418200" y="19520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1" name="Google Shape;1821;p31"/>
            <p:cNvSpPr/>
            <p:nvPr/>
          </p:nvSpPr>
          <p:spPr>
            <a:xfrm>
              <a:off x="5418200" y="20282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2" name="Google Shape;1822;p31"/>
            <p:cNvSpPr/>
            <p:nvPr/>
          </p:nvSpPr>
          <p:spPr>
            <a:xfrm>
              <a:off x="5418200" y="21045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3" name="Google Shape;1823;p31"/>
            <p:cNvSpPr/>
            <p:nvPr/>
          </p:nvSpPr>
          <p:spPr>
            <a:xfrm>
              <a:off x="5418200" y="21807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4" name="Google Shape;1824;p31"/>
            <p:cNvSpPr/>
            <p:nvPr/>
          </p:nvSpPr>
          <p:spPr>
            <a:xfrm>
              <a:off x="5418200" y="2256925"/>
              <a:ext cx="62550" cy="53425"/>
            </a:xfrm>
            <a:custGeom>
              <a:rect b="b" l="l" r="r" t="t"/>
              <a:pathLst>
                <a:path extrusionOk="0" h="2137" w="2502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5" name="Google Shape;1825;p31"/>
            <p:cNvSpPr/>
            <p:nvPr/>
          </p:nvSpPr>
          <p:spPr>
            <a:xfrm>
              <a:off x="5418200" y="23331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6" name="Google Shape;1826;p31"/>
            <p:cNvSpPr/>
            <p:nvPr/>
          </p:nvSpPr>
          <p:spPr>
            <a:xfrm>
              <a:off x="5418200" y="2485550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5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7" name="Google Shape;1827;p31"/>
            <p:cNvSpPr/>
            <p:nvPr/>
          </p:nvSpPr>
          <p:spPr>
            <a:xfrm>
              <a:off x="5418200" y="25615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8" name="Google Shape;1828;p31"/>
            <p:cNvSpPr/>
            <p:nvPr/>
          </p:nvSpPr>
          <p:spPr>
            <a:xfrm>
              <a:off x="5418200" y="26377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8" y="2137"/>
                    <a:pt x="1077" y="2137"/>
                  </a:cubicBezTo>
                  <a:cubicBezTo>
                    <a:pt x="1339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9" name="Google Shape;1829;p31"/>
            <p:cNvSpPr/>
            <p:nvPr/>
          </p:nvSpPr>
          <p:spPr>
            <a:xfrm>
              <a:off x="5418200" y="2714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0" name="Google Shape;1830;p31"/>
            <p:cNvSpPr/>
            <p:nvPr/>
          </p:nvSpPr>
          <p:spPr>
            <a:xfrm>
              <a:off x="5494400" y="12665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1" name="Google Shape;1831;p31"/>
            <p:cNvSpPr/>
            <p:nvPr/>
          </p:nvSpPr>
          <p:spPr>
            <a:xfrm>
              <a:off x="5494400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2" name="Google Shape;1832;p31"/>
            <p:cNvSpPr/>
            <p:nvPr/>
          </p:nvSpPr>
          <p:spPr>
            <a:xfrm>
              <a:off x="5494400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3" name="Google Shape;1833;p31"/>
            <p:cNvSpPr/>
            <p:nvPr/>
          </p:nvSpPr>
          <p:spPr>
            <a:xfrm>
              <a:off x="5494400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4" name="Google Shape;1834;p31"/>
            <p:cNvSpPr/>
            <p:nvPr/>
          </p:nvSpPr>
          <p:spPr>
            <a:xfrm>
              <a:off x="5494400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5" name="Google Shape;1835;p31"/>
            <p:cNvSpPr/>
            <p:nvPr/>
          </p:nvSpPr>
          <p:spPr>
            <a:xfrm>
              <a:off x="6332350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6" name="Google Shape;1836;p31"/>
            <p:cNvSpPr/>
            <p:nvPr/>
          </p:nvSpPr>
          <p:spPr>
            <a:xfrm>
              <a:off x="6332350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7" name="Google Shape;1837;p31"/>
            <p:cNvSpPr/>
            <p:nvPr/>
          </p:nvSpPr>
          <p:spPr>
            <a:xfrm>
              <a:off x="6408350" y="141897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8" name="Google Shape;1838;p31"/>
            <p:cNvSpPr/>
            <p:nvPr/>
          </p:nvSpPr>
          <p:spPr>
            <a:xfrm>
              <a:off x="6408350" y="14952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9" name="Google Shape;1839;p31"/>
            <p:cNvSpPr/>
            <p:nvPr/>
          </p:nvSpPr>
          <p:spPr>
            <a:xfrm>
              <a:off x="6484575" y="13427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0" name="Google Shape;1840;p31"/>
            <p:cNvSpPr/>
            <p:nvPr/>
          </p:nvSpPr>
          <p:spPr>
            <a:xfrm>
              <a:off x="6484575" y="141897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1" name="Google Shape;1841;p31"/>
            <p:cNvSpPr/>
            <p:nvPr/>
          </p:nvSpPr>
          <p:spPr>
            <a:xfrm>
              <a:off x="6484575" y="14952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2" name="Google Shape;1842;p31"/>
            <p:cNvSpPr/>
            <p:nvPr/>
          </p:nvSpPr>
          <p:spPr>
            <a:xfrm>
              <a:off x="6560800" y="14189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3" name="Google Shape;1843;p31"/>
            <p:cNvSpPr/>
            <p:nvPr/>
          </p:nvSpPr>
          <p:spPr>
            <a:xfrm>
              <a:off x="6560800" y="14952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4" name="Google Shape;1844;p31"/>
            <p:cNvSpPr/>
            <p:nvPr/>
          </p:nvSpPr>
          <p:spPr>
            <a:xfrm>
              <a:off x="6637000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5" name="Google Shape;1845;p31"/>
            <p:cNvSpPr/>
            <p:nvPr/>
          </p:nvSpPr>
          <p:spPr>
            <a:xfrm>
              <a:off x="7094075" y="14952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6" name="Google Shape;1846;p31"/>
            <p:cNvSpPr/>
            <p:nvPr/>
          </p:nvSpPr>
          <p:spPr>
            <a:xfrm>
              <a:off x="6713225" y="14189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7" name="Google Shape;1847;p31"/>
            <p:cNvSpPr/>
            <p:nvPr/>
          </p:nvSpPr>
          <p:spPr>
            <a:xfrm>
              <a:off x="6789225" y="141897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25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8" name="Google Shape;1848;p31"/>
            <p:cNvSpPr/>
            <p:nvPr/>
          </p:nvSpPr>
          <p:spPr>
            <a:xfrm>
              <a:off x="6865650" y="14189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9" name="Google Shape;1849;p31"/>
            <p:cNvSpPr/>
            <p:nvPr/>
          </p:nvSpPr>
          <p:spPr>
            <a:xfrm>
              <a:off x="7017875" y="1495200"/>
              <a:ext cx="62400" cy="53325"/>
            </a:xfrm>
            <a:custGeom>
              <a:rect b="b" l="l" r="r" t="t"/>
              <a:pathLst>
                <a:path extrusionOk="0" h="2133" w="2496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0" name="Google Shape;1850;p31"/>
            <p:cNvSpPr/>
            <p:nvPr/>
          </p:nvSpPr>
          <p:spPr>
            <a:xfrm>
              <a:off x="6941850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1" name="Google Shape;1851;p31"/>
            <p:cNvSpPr/>
            <p:nvPr/>
          </p:nvSpPr>
          <p:spPr>
            <a:xfrm>
              <a:off x="6865650" y="14952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2" name="Google Shape;1852;p31"/>
            <p:cNvSpPr/>
            <p:nvPr/>
          </p:nvSpPr>
          <p:spPr>
            <a:xfrm>
              <a:off x="6789225" y="14952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3" name="Google Shape;1853;p31"/>
            <p:cNvSpPr/>
            <p:nvPr/>
          </p:nvSpPr>
          <p:spPr>
            <a:xfrm>
              <a:off x="6713225" y="14952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4" name="Google Shape;1854;p31"/>
            <p:cNvSpPr/>
            <p:nvPr/>
          </p:nvSpPr>
          <p:spPr>
            <a:xfrm>
              <a:off x="6637000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5" name="Google Shape;1855;p31"/>
            <p:cNvSpPr/>
            <p:nvPr/>
          </p:nvSpPr>
          <p:spPr>
            <a:xfrm>
              <a:off x="6637000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6" name="Google Shape;1856;p31"/>
            <p:cNvSpPr/>
            <p:nvPr/>
          </p:nvSpPr>
          <p:spPr>
            <a:xfrm>
              <a:off x="6560800" y="1571400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7" name="Google Shape;1857;p31"/>
            <p:cNvSpPr/>
            <p:nvPr/>
          </p:nvSpPr>
          <p:spPr>
            <a:xfrm>
              <a:off x="6484575" y="1571400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8" name="Google Shape;1858;p31"/>
            <p:cNvSpPr/>
            <p:nvPr/>
          </p:nvSpPr>
          <p:spPr>
            <a:xfrm>
              <a:off x="6408350" y="1571400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9" name="Google Shape;1859;p31"/>
            <p:cNvSpPr/>
            <p:nvPr/>
          </p:nvSpPr>
          <p:spPr>
            <a:xfrm>
              <a:off x="6332350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0" name="Google Shape;1860;p31"/>
            <p:cNvSpPr/>
            <p:nvPr/>
          </p:nvSpPr>
          <p:spPr>
            <a:xfrm>
              <a:off x="5875275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1" name="Google Shape;1861;p31"/>
            <p:cNvSpPr/>
            <p:nvPr/>
          </p:nvSpPr>
          <p:spPr>
            <a:xfrm>
              <a:off x="5875275" y="24093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2" name="Google Shape;1862;p31"/>
            <p:cNvSpPr/>
            <p:nvPr/>
          </p:nvSpPr>
          <p:spPr>
            <a:xfrm>
              <a:off x="5951475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3" name="Google Shape;1863;p31"/>
            <p:cNvSpPr/>
            <p:nvPr/>
          </p:nvSpPr>
          <p:spPr>
            <a:xfrm>
              <a:off x="5951475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4" name="Google Shape;1864;p31"/>
            <p:cNvSpPr/>
            <p:nvPr/>
          </p:nvSpPr>
          <p:spPr>
            <a:xfrm>
              <a:off x="5951475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5" name="Google Shape;1865;p31"/>
            <p:cNvSpPr/>
            <p:nvPr/>
          </p:nvSpPr>
          <p:spPr>
            <a:xfrm>
              <a:off x="5951475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6" name="Google Shape;1866;p31"/>
            <p:cNvSpPr/>
            <p:nvPr/>
          </p:nvSpPr>
          <p:spPr>
            <a:xfrm>
              <a:off x="5951475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7" name="Google Shape;1867;p31"/>
            <p:cNvSpPr/>
            <p:nvPr/>
          </p:nvSpPr>
          <p:spPr>
            <a:xfrm>
              <a:off x="5951475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8" name="Google Shape;1868;p31"/>
            <p:cNvSpPr/>
            <p:nvPr/>
          </p:nvSpPr>
          <p:spPr>
            <a:xfrm>
              <a:off x="5951475" y="187605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8" y="2131"/>
                  </a:cubicBezTo>
                  <a:cubicBezTo>
                    <a:pt x="1330" y="2131"/>
                    <a:pt x="1597" y="2033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9" name="Google Shape;1869;p31"/>
            <p:cNvSpPr/>
            <p:nvPr/>
          </p:nvSpPr>
          <p:spPr>
            <a:xfrm>
              <a:off x="5951475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0" name="Google Shape;1870;p31"/>
            <p:cNvSpPr/>
            <p:nvPr/>
          </p:nvSpPr>
          <p:spPr>
            <a:xfrm>
              <a:off x="5951475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1" name="Google Shape;1871;p31"/>
            <p:cNvSpPr/>
            <p:nvPr/>
          </p:nvSpPr>
          <p:spPr>
            <a:xfrm>
              <a:off x="6027500" y="141897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3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2" name="Google Shape;1872;p31"/>
            <p:cNvSpPr/>
            <p:nvPr/>
          </p:nvSpPr>
          <p:spPr>
            <a:xfrm>
              <a:off x="6027500" y="14952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3" name="Google Shape;1873;p31"/>
            <p:cNvSpPr/>
            <p:nvPr/>
          </p:nvSpPr>
          <p:spPr>
            <a:xfrm>
              <a:off x="6027500" y="1571400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73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1" y="1813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4" name="Google Shape;1874;p31"/>
            <p:cNvSpPr/>
            <p:nvPr/>
          </p:nvSpPr>
          <p:spPr>
            <a:xfrm>
              <a:off x="6027500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3" y="1"/>
                  </a:moveTo>
                  <a:cubicBezTo>
                    <a:pt x="480" y="1"/>
                    <a:pt x="9" y="481"/>
                    <a:pt x="0" y="1066"/>
                  </a:cubicBezTo>
                  <a:cubicBezTo>
                    <a:pt x="0" y="1710"/>
                    <a:pt x="529" y="2138"/>
                    <a:pt x="1078" y="2138"/>
                  </a:cubicBezTo>
                  <a:cubicBezTo>
                    <a:pt x="1340" y="2138"/>
                    <a:pt x="1606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5" name="Google Shape;1875;p31"/>
            <p:cNvSpPr/>
            <p:nvPr/>
          </p:nvSpPr>
          <p:spPr>
            <a:xfrm>
              <a:off x="6027500" y="17236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3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6" name="Google Shape;1876;p31"/>
            <p:cNvSpPr/>
            <p:nvPr/>
          </p:nvSpPr>
          <p:spPr>
            <a:xfrm>
              <a:off x="6027500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7" name="Google Shape;1877;p31"/>
            <p:cNvSpPr/>
            <p:nvPr/>
          </p:nvSpPr>
          <p:spPr>
            <a:xfrm>
              <a:off x="6027500" y="18760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3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8" name="Google Shape;1878;p31"/>
            <p:cNvSpPr/>
            <p:nvPr/>
          </p:nvSpPr>
          <p:spPr>
            <a:xfrm>
              <a:off x="6027500" y="19520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3" y="1"/>
                  </a:moveTo>
                  <a:cubicBezTo>
                    <a:pt x="480" y="9"/>
                    <a:pt x="9" y="481"/>
                    <a:pt x="0" y="1074"/>
                  </a:cubicBezTo>
                  <a:cubicBezTo>
                    <a:pt x="0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9" name="Google Shape;1879;p31"/>
            <p:cNvSpPr/>
            <p:nvPr/>
          </p:nvSpPr>
          <p:spPr>
            <a:xfrm>
              <a:off x="6103700" y="141897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0" name="Google Shape;1880;p31"/>
            <p:cNvSpPr/>
            <p:nvPr/>
          </p:nvSpPr>
          <p:spPr>
            <a:xfrm>
              <a:off x="6103700" y="14952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1" name="Google Shape;1881;p31"/>
            <p:cNvSpPr/>
            <p:nvPr/>
          </p:nvSpPr>
          <p:spPr>
            <a:xfrm>
              <a:off x="6103700" y="1571400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66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2" name="Google Shape;1882;p31"/>
            <p:cNvSpPr/>
            <p:nvPr/>
          </p:nvSpPr>
          <p:spPr>
            <a:xfrm>
              <a:off x="6103700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1" y="9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3" name="Google Shape;1883;p31"/>
            <p:cNvSpPr/>
            <p:nvPr/>
          </p:nvSpPr>
          <p:spPr>
            <a:xfrm>
              <a:off x="6103700" y="17236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4" name="Google Shape;1884;p31"/>
            <p:cNvSpPr/>
            <p:nvPr/>
          </p:nvSpPr>
          <p:spPr>
            <a:xfrm>
              <a:off x="6103700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5" name="Google Shape;1885;p31"/>
            <p:cNvSpPr/>
            <p:nvPr/>
          </p:nvSpPr>
          <p:spPr>
            <a:xfrm>
              <a:off x="6103700" y="1876050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6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3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6" name="Google Shape;1886;p31"/>
            <p:cNvSpPr/>
            <p:nvPr/>
          </p:nvSpPr>
          <p:spPr>
            <a:xfrm>
              <a:off x="6103700" y="19520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7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7" name="Google Shape;1887;p31"/>
            <p:cNvSpPr/>
            <p:nvPr/>
          </p:nvSpPr>
          <p:spPr>
            <a:xfrm>
              <a:off x="6179925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8" name="Google Shape;1888;p31"/>
            <p:cNvSpPr/>
            <p:nvPr/>
          </p:nvSpPr>
          <p:spPr>
            <a:xfrm>
              <a:off x="6179925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9" name="Google Shape;1889;p31"/>
            <p:cNvSpPr/>
            <p:nvPr/>
          </p:nvSpPr>
          <p:spPr>
            <a:xfrm>
              <a:off x="6179925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0" name="Google Shape;1890;p31"/>
            <p:cNvSpPr/>
            <p:nvPr/>
          </p:nvSpPr>
          <p:spPr>
            <a:xfrm>
              <a:off x="6256150" y="14189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1" name="Google Shape;1891;p31"/>
            <p:cNvSpPr/>
            <p:nvPr/>
          </p:nvSpPr>
          <p:spPr>
            <a:xfrm>
              <a:off x="6256150" y="14952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2" name="Google Shape;1892;p31"/>
            <p:cNvSpPr/>
            <p:nvPr/>
          </p:nvSpPr>
          <p:spPr>
            <a:xfrm>
              <a:off x="6256150" y="1571400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3" name="Google Shape;1893;p31"/>
            <p:cNvSpPr/>
            <p:nvPr/>
          </p:nvSpPr>
          <p:spPr>
            <a:xfrm>
              <a:off x="6256150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4" name="Google Shape;1894;p31"/>
            <p:cNvSpPr/>
            <p:nvPr/>
          </p:nvSpPr>
          <p:spPr>
            <a:xfrm>
              <a:off x="6179925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5" name="Google Shape;1895;p31"/>
            <p:cNvSpPr/>
            <p:nvPr/>
          </p:nvSpPr>
          <p:spPr>
            <a:xfrm>
              <a:off x="6179925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6" name="Google Shape;1896;p31"/>
            <p:cNvSpPr/>
            <p:nvPr/>
          </p:nvSpPr>
          <p:spPr>
            <a:xfrm>
              <a:off x="6179925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7" name="Google Shape;1897;p31"/>
            <p:cNvSpPr/>
            <p:nvPr/>
          </p:nvSpPr>
          <p:spPr>
            <a:xfrm>
              <a:off x="6179925" y="187605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8" name="Google Shape;1898;p31"/>
            <p:cNvSpPr/>
            <p:nvPr/>
          </p:nvSpPr>
          <p:spPr>
            <a:xfrm>
              <a:off x="6179925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9" name="Google Shape;1899;p31"/>
            <p:cNvSpPr/>
            <p:nvPr/>
          </p:nvSpPr>
          <p:spPr>
            <a:xfrm>
              <a:off x="6179925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0" name="Google Shape;1900;p31"/>
            <p:cNvSpPr/>
            <p:nvPr/>
          </p:nvSpPr>
          <p:spPr>
            <a:xfrm>
              <a:off x="6103700" y="20282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1" name="Google Shape;1901;p31"/>
            <p:cNvSpPr/>
            <p:nvPr/>
          </p:nvSpPr>
          <p:spPr>
            <a:xfrm>
              <a:off x="6027500" y="20282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3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40"/>
                    <a:pt x="1821" y="1821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2" name="Google Shape;1902;p31"/>
            <p:cNvSpPr/>
            <p:nvPr/>
          </p:nvSpPr>
          <p:spPr>
            <a:xfrm>
              <a:off x="6027500" y="21045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3" name="Google Shape;1903;p31"/>
            <p:cNvSpPr/>
            <p:nvPr/>
          </p:nvSpPr>
          <p:spPr>
            <a:xfrm>
              <a:off x="5951475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4" name="Google Shape;1904;p31"/>
            <p:cNvSpPr/>
            <p:nvPr/>
          </p:nvSpPr>
          <p:spPr>
            <a:xfrm>
              <a:off x="5494400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5" name="Google Shape;1905;p31"/>
            <p:cNvSpPr/>
            <p:nvPr/>
          </p:nvSpPr>
          <p:spPr>
            <a:xfrm>
              <a:off x="5494400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6" name="Google Shape;1906;p31"/>
            <p:cNvSpPr/>
            <p:nvPr/>
          </p:nvSpPr>
          <p:spPr>
            <a:xfrm>
              <a:off x="5494400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7" name="Google Shape;1907;p31"/>
            <p:cNvSpPr/>
            <p:nvPr/>
          </p:nvSpPr>
          <p:spPr>
            <a:xfrm>
              <a:off x="5494400" y="187605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5"/>
                    <a:pt x="525" y="2132"/>
                    <a:pt x="1072" y="2132"/>
                  </a:cubicBezTo>
                  <a:cubicBezTo>
                    <a:pt x="1332" y="2132"/>
                    <a:pt x="1597" y="2036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8" name="Google Shape;1908;p31"/>
            <p:cNvSpPr/>
            <p:nvPr/>
          </p:nvSpPr>
          <p:spPr>
            <a:xfrm>
              <a:off x="5494400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9" name="Google Shape;1909;p31"/>
            <p:cNvSpPr/>
            <p:nvPr/>
          </p:nvSpPr>
          <p:spPr>
            <a:xfrm>
              <a:off x="5494400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0" name="Google Shape;1910;p31"/>
            <p:cNvSpPr/>
            <p:nvPr/>
          </p:nvSpPr>
          <p:spPr>
            <a:xfrm>
              <a:off x="5494400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1" name="Google Shape;1911;p31"/>
            <p:cNvSpPr/>
            <p:nvPr/>
          </p:nvSpPr>
          <p:spPr>
            <a:xfrm>
              <a:off x="5494400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2" name="Google Shape;1912;p31"/>
            <p:cNvSpPr/>
            <p:nvPr/>
          </p:nvSpPr>
          <p:spPr>
            <a:xfrm>
              <a:off x="5494400" y="2256925"/>
              <a:ext cx="62375" cy="53425"/>
            </a:xfrm>
            <a:custGeom>
              <a:rect b="b" l="l" r="r" t="t"/>
              <a:pathLst>
                <a:path extrusionOk="0" h="2137" w="2495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3" name="Google Shape;1913;p31"/>
            <p:cNvSpPr/>
            <p:nvPr/>
          </p:nvSpPr>
          <p:spPr>
            <a:xfrm>
              <a:off x="5494400" y="23331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4" name="Google Shape;1914;p31"/>
            <p:cNvSpPr/>
            <p:nvPr/>
          </p:nvSpPr>
          <p:spPr>
            <a:xfrm>
              <a:off x="5494400" y="248555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5" name="Google Shape;1915;p31"/>
            <p:cNvSpPr/>
            <p:nvPr/>
          </p:nvSpPr>
          <p:spPr>
            <a:xfrm>
              <a:off x="5494400" y="2561575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1" y="1711"/>
                    <a:pt x="522" y="2137"/>
                    <a:pt x="1067" y="2137"/>
                  </a:cubicBezTo>
                  <a:cubicBezTo>
                    <a:pt x="1329" y="2137"/>
                    <a:pt x="1595" y="2039"/>
                    <a:pt x="1814" y="1821"/>
                  </a:cubicBezTo>
                  <a:cubicBezTo>
                    <a:pt x="2488" y="1154"/>
                    <a:pt x="2017" y="8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6" name="Google Shape;1916;p31"/>
            <p:cNvSpPr/>
            <p:nvPr/>
          </p:nvSpPr>
          <p:spPr>
            <a:xfrm>
              <a:off x="5494400" y="26377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7" name="Google Shape;1917;p31"/>
            <p:cNvSpPr/>
            <p:nvPr/>
          </p:nvSpPr>
          <p:spPr>
            <a:xfrm>
              <a:off x="5494400" y="2714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8" name="Google Shape;1918;p31"/>
            <p:cNvSpPr/>
            <p:nvPr/>
          </p:nvSpPr>
          <p:spPr>
            <a:xfrm>
              <a:off x="5494400" y="27902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9" name="Google Shape;1919;p31"/>
            <p:cNvSpPr/>
            <p:nvPr/>
          </p:nvSpPr>
          <p:spPr>
            <a:xfrm>
              <a:off x="5570625" y="12665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55"/>
                    <a:pt x="2016" y="9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0" name="Google Shape;1920;p31"/>
            <p:cNvSpPr/>
            <p:nvPr/>
          </p:nvSpPr>
          <p:spPr>
            <a:xfrm>
              <a:off x="5570625" y="13427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1" name="Google Shape;1921;p31"/>
            <p:cNvSpPr/>
            <p:nvPr/>
          </p:nvSpPr>
          <p:spPr>
            <a:xfrm>
              <a:off x="5570625" y="14189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2" name="Google Shape;1922;p31"/>
            <p:cNvSpPr/>
            <p:nvPr/>
          </p:nvSpPr>
          <p:spPr>
            <a:xfrm>
              <a:off x="5570625" y="14952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3" name="Google Shape;1923;p31"/>
            <p:cNvSpPr/>
            <p:nvPr/>
          </p:nvSpPr>
          <p:spPr>
            <a:xfrm>
              <a:off x="5570625" y="1571400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4" name="Google Shape;1924;p31"/>
            <p:cNvSpPr/>
            <p:nvPr/>
          </p:nvSpPr>
          <p:spPr>
            <a:xfrm>
              <a:off x="5570625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5" name="Google Shape;1925;p31"/>
            <p:cNvSpPr/>
            <p:nvPr/>
          </p:nvSpPr>
          <p:spPr>
            <a:xfrm>
              <a:off x="5570625" y="17236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6" name="Google Shape;1926;p31"/>
            <p:cNvSpPr/>
            <p:nvPr/>
          </p:nvSpPr>
          <p:spPr>
            <a:xfrm>
              <a:off x="5570625" y="17998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7" name="Google Shape;1927;p31"/>
            <p:cNvSpPr/>
            <p:nvPr/>
          </p:nvSpPr>
          <p:spPr>
            <a:xfrm>
              <a:off x="5570625" y="18760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8" name="Google Shape;1928;p31"/>
            <p:cNvSpPr/>
            <p:nvPr/>
          </p:nvSpPr>
          <p:spPr>
            <a:xfrm>
              <a:off x="5570625" y="19520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9" name="Google Shape;1929;p31"/>
            <p:cNvSpPr/>
            <p:nvPr/>
          </p:nvSpPr>
          <p:spPr>
            <a:xfrm>
              <a:off x="5570625" y="20282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0" name="Google Shape;1930;p31"/>
            <p:cNvSpPr/>
            <p:nvPr/>
          </p:nvSpPr>
          <p:spPr>
            <a:xfrm>
              <a:off x="5570625" y="21045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1" name="Google Shape;1931;p31"/>
            <p:cNvSpPr/>
            <p:nvPr/>
          </p:nvSpPr>
          <p:spPr>
            <a:xfrm>
              <a:off x="5570625" y="21807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2" name="Google Shape;1932;p31"/>
            <p:cNvSpPr/>
            <p:nvPr/>
          </p:nvSpPr>
          <p:spPr>
            <a:xfrm>
              <a:off x="5570625" y="225692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3" name="Google Shape;1933;p31"/>
            <p:cNvSpPr/>
            <p:nvPr/>
          </p:nvSpPr>
          <p:spPr>
            <a:xfrm>
              <a:off x="5570625" y="233312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4" name="Google Shape;1934;p31"/>
            <p:cNvSpPr/>
            <p:nvPr/>
          </p:nvSpPr>
          <p:spPr>
            <a:xfrm>
              <a:off x="5570625" y="2485550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5" name="Google Shape;1935;p31"/>
            <p:cNvSpPr/>
            <p:nvPr/>
          </p:nvSpPr>
          <p:spPr>
            <a:xfrm>
              <a:off x="5570625" y="2561575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16" y="8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6" name="Google Shape;1936;p31"/>
            <p:cNvSpPr/>
            <p:nvPr/>
          </p:nvSpPr>
          <p:spPr>
            <a:xfrm>
              <a:off x="5570625" y="26377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7" name="Google Shape;1937;p31"/>
            <p:cNvSpPr/>
            <p:nvPr/>
          </p:nvSpPr>
          <p:spPr>
            <a:xfrm>
              <a:off x="5570625" y="2866425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8" name="Google Shape;1938;p31"/>
            <p:cNvSpPr/>
            <p:nvPr/>
          </p:nvSpPr>
          <p:spPr>
            <a:xfrm>
              <a:off x="5570625" y="27902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9" name="Google Shape;1939;p31"/>
            <p:cNvSpPr/>
            <p:nvPr/>
          </p:nvSpPr>
          <p:spPr>
            <a:xfrm>
              <a:off x="5570625" y="27140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0" name="Google Shape;1940;p31"/>
            <p:cNvSpPr/>
            <p:nvPr/>
          </p:nvSpPr>
          <p:spPr>
            <a:xfrm>
              <a:off x="5646825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1" name="Google Shape;1941;p31"/>
            <p:cNvSpPr/>
            <p:nvPr/>
          </p:nvSpPr>
          <p:spPr>
            <a:xfrm>
              <a:off x="5646825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2" name="Google Shape;1942;p31"/>
            <p:cNvSpPr/>
            <p:nvPr/>
          </p:nvSpPr>
          <p:spPr>
            <a:xfrm>
              <a:off x="5646825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3" name="Google Shape;1943;p31"/>
            <p:cNvSpPr/>
            <p:nvPr/>
          </p:nvSpPr>
          <p:spPr>
            <a:xfrm>
              <a:off x="5646825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4" name="Google Shape;1944;p31"/>
            <p:cNvSpPr/>
            <p:nvPr/>
          </p:nvSpPr>
          <p:spPr>
            <a:xfrm>
              <a:off x="5646825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5" name="Google Shape;1945;p31"/>
            <p:cNvSpPr/>
            <p:nvPr/>
          </p:nvSpPr>
          <p:spPr>
            <a:xfrm>
              <a:off x="5646825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6" name="Google Shape;1946;p31"/>
            <p:cNvSpPr/>
            <p:nvPr/>
          </p:nvSpPr>
          <p:spPr>
            <a:xfrm>
              <a:off x="5646825" y="18760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7" name="Google Shape;1947;p31"/>
            <p:cNvSpPr/>
            <p:nvPr/>
          </p:nvSpPr>
          <p:spPr>
            <a:xfrm>
              <a:off x="5646825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8" name="Google Shape;1948;p31"/>
            <p:cNvSpPr/>
            <p:nvPr/>
          </p:nvSpPr>
          <p:spPr>
            <a:xfrm>
              <a:off x="5646825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9" name="Google Shape;1949;p31"/>
            <p:cNvSpPr/>
            <p:nvPr/>
          </p:nvSpPr>
          <p:spPr>
            <a:xfrm>
              <a:off x="5646825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0" name="Google Shape;1950;p31"/>
            <p:cNvSpPr/>
            <p:nvPr/>
          </p:nvSpPr>
          <p:spPr>
            <a:xfrm>
              <a:off x="5646825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1" name="Google Shape;1951;p31"/>
            <p:cNvSpPr/>
            <p:nvPr/>
          </p:nvSpPr>
          <p:spPr>
            <a:xfrm>
              <a:off x="5646825" y="2256925"/>
              <a:ext cx="62375" cy="53425"/>
            </a:xfrm>
            <a:custGeom>
              <a:rect b="b" l="l" r="r" t="t"/>
              <a:pathLst>
                <a:path extrusionOk="0" h="2137" w="2495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2" name="Google Shape;1952;p31"/>
            <p:cNvSpPr/>
            <p:nvPr/>
          </p:nvSpPr>
          <p:spPr>
            <a:xfrm>
              <a:off x="5646825" y="23331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3" name="Google Shape;1953;p31"/>
            <p:cNvSpPr/>
            <p:nvPr/>
          </p:nvSpPr>
          <p:spPr>
            <a:xfrm>
              <a:off x="5646825" y="248555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68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4" name="Google Shape;1954;p31"/>
            <p:cNvSpPr/>
            <p:nvPr/>
          </p:nvSpPr>
          <p:spPr>
            <a:xfrm>
              <a:off x="5646825" y="2561575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5" name="Google Shape;1955;p31"/>
            <p:cNvSpPr/>
            <p:nvPr/>
          </p:nvSpPr>
          <p:spPr>
            <a:xfrm>
              <a:off x="5646825" y="2714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6" name="Google Shape;1956;p31"/>
            <p:cNvSpPr/>
            <p:nvPr/>
          </p:nvSpPr>
          <p:spPr>
            <a:xfrm>
              <a:off x="5646825" y="26377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7" name="Google Shape;1957;p31"/>
            <p:cNvSpPr/>
            <p:nvPr/>
          </p:nvSpPr>
          <p:spPr>
            <a:xfrm>
              <a:off x="5723050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8" name="Google Shape;1958;p31"/>
            <p:cNvSpPr/>
            <p:nvPr/>
          </p:nvSpPr>
          <p:spPr>
            <a:xfrm>
              <a:off x="5723050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9" name="Google Shape;1959;p31"/>
            <p:cNvSpPr/>
            <p:nvPr/>
          </p:nvSpPr>
          <p:spPr>
            <a:xfrm>
              <a:off x="5723050" y="1571400"/>
              <a:ext cx="62150" cy="53250"/>
            </a:xfrm>
            <a:custGeom>
              <a:rect b="b" l="l" r="r" t="t"/>
              <a:pathLst>
                <a:path extrusionOk="0" h="2130" w="2486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6" y="1149"/>
                    <a:pt x="2012" y="1"/>
                    <a:pt x="107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0" name="Google Shape;1960;p31"/>
            <p:cNvSpPr/>
            <p:nvPr/>
          </p:nvSpPr>
          <p:spPr>
            <a:xfrm>
              <a:off x="5723050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1" name="Google Shape;1961;p31"/>
            <p:cNvSpPr/>
            <p:nvPr/>
          </p:nvSpPr>
          <p:spPr>
            <a:xfrm>
              <a:off x="5723050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2" name="Google Shape;1962;p31"/>
            <p:cNvSpPr/>
            <p:nvPr/>
          </p:nvSpPr>
          <p:spPr>
            <a:xfrm>
              <a:off x="5723050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3" name="Google Shape;1963;p31"/>
            <p:cNvSpPr/>
            <p:nvPr/>
          </p:nvSpPr>
          <p:spPr>
            <a:xfrm>
              <a:off x="5723050" y="187605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4" name="Google Shape;1964;p31"/>
            <p:cNvSpPr/>
            <p:nvPr/>
          </p:nvSpPr>
          <p:spPr>
            <a:xfrm>
              <a:off x="5723050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5" name="Google Shape;1965;p31"/>
            <p:cNvSpPr/>
            <p:nvPr/>
          </p:nvSpPr>
          <p:spPr>
            <a:xfrm>
              <a:off x="5723050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6" name="Google Shape;1966;p31"/>
            <p:cNvSpPr/>
            <p:nvPr/>
          </p:nvSpPr>
          <p:spPr>
            <a:xfrm>
              <a:off x="5723050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7" name="Google Shape;1967;p31"/>
            <p:cNvSpPr/>
            <p:nvPr/>
          </p:nvSpPr>
          <p:spPr>
            <a:xfrm>
              <a:off x="5723050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8" name="Google Shape;1968;p31"/>
            <p:cNvSpPr/>
            <p:nvPr/>
          </p:nvSpPr>
          <p:spPr>
            <a:xfrm>
              <a:off x="5723050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9" name="Google Shape;1969;p31"/>
            <p:cNvSpPr/>
            <p:nvPr/>
          </p:nvSpPr>
          <p:spPr>
            <a:xfrm>
              <a:off x="5723050" y="23331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0" name="Google Shape;1970;p31"/>
            <p:cNvSpPr/>
            <p:nvPr/>
          </p:nvSpPr>
          <p:spPr>
            <a:xfrm>
              <a:off x="5722850" y="2485550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5" y="2033"/>
                    <a:pt x="1821" y="1814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1" name="Google Shape;1971;p31"/>
            <p:cNvSpPr/>
            <p:nvPr/>
          </p:nvSpPr>
          <p:spPr>
            <a:xfrm>
              <a:off x="5723050" y="2561575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2" name="Google Shape;1972;p31"/>
            <p:cNvSpPr/>
            <p:nvPr/>
          </p:nvSpPr>
          <p:spPr>
            <a:xfrm>
              <a:off x="5722850" y="26377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3" y="1"/>
                  </a:moveTo>
                  <a:cubicBezTo>
                    <a:pt x="480" y="9"/>
                    <a:pt x="8" y="480"/>
                    <a:pt x="0" y="1074"/>
                  </a:cubicBezTo>
                  <a:cubicBezTo>
                    <a:pt x="0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3" name="Google Shape;1973;p31"/>
            <p:cNvSpPr/>
            <p:nvPr/>
          </p:nvSpPr>
          <p:spPr>
            <a:xfrm>
              <a:off x="5799275" y="14189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57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4" name="Google Shape;1974;p31"/>
            <p:cNvSpPr/>
            <p:nvPr/>
          </p:nvSpPr>
          <p:spPr>
            <a:xfrm>
              <a:off x="5799275" y="1495200"/>
              <a:ext cx="62150" cy="53275"/>
            </a:xfrm>
            <a:custGeom>
              <a:rect b="b" l="l" r="r" t="t"/>
              <a:pathLst>
                <a:path extrusionOk="0" h="2131" w="2486">
                  <a:moveTo>
                    <a:pt x="1067" y="0"/>
                  </a:moveTo>
                  <a:cubicBezTo>
                    <a:pt x="1064" y="0"/>
                    <a:pt x="1060" y="0"/>
                    <a:pt x="1057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7"/>
                    <a:pt x="522" y="2130"/>
                    <a:pt x="1067" y="2130"/>
                  </a:cubicBezTo>
                  <a:cubicBezTo>
                    <a:pt x="1329" y="2130"/>
                    <a:pt x="1596" y="2032"/>
                    <a:pt x="1813" y="1813"/>
                  </a:cubicBezTo>
                  <a:cubicBezTo>
                    <a:pt x="2485" y="1149"/>
                    <a:pt x="2011" y="0"/>
                    <a:pt x="1067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5" name="Google Shape;1975;p31"/>
            <p:cNvSpPr/>
            <p:nvPr/>
          </p:nvSpPr>
          <p:spPr>
            <a:xfrm>
              <a:off x="5799275" y="1571400"/>
              <a:ext cx="62150" cy="53275"/>
            </a:xfrm>
            <a:custGeom>
              <a:rect b="b" l="l" r="r" t="t"/>
              <a:pathLst>
                <a:path extrusionOk="0" h="2131" w="2486">
                  <a:moveTo>
                    <a:pt x="1067" y="1"/>
                  </a:moveTo>
                  <a:cubicBezTo>
                    <a:pt x="1064" y="1"/>
                    <a:pt x="1060" y="1"/>
                    <a:pt x="1057" y="1"/>
                  </a:cubicBez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5" y="1141"/>
                    <a:pt x="2011" y="1"/>
                    <a:pt x="1067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6" name="Google Shape;1976;p31"/>
            <p:cNvSpPr/>
            <p:nvPr/>
          </p:nvSpPr>
          <p:spPr>
            <a:xfrm>
              <a:off x="5799275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57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7" name="Google Shape;1977;p31"/>
            <p:cNvSpPr/>
            <p:nvPr/>
          </p:nvSpPr>
          <p:spPr>
            <a:xfrm>
              <a:off x="5799275" y="17236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57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8" name="Google Shape;1978;p31"/>
            <p:cNvSpPr/>
            <p:nvPr/>
          </p:nvSpPr>
          <p:spPr>
            <a:xfrm>
              <a:off x="5799275" y="1799825"/>
              <a:ext cx="62150" cy="53300"/>
            </a:xfrm>
            <a:custGeom>
              <a:rect b="b" l="l" r="r" t="t"/>
              <a:pathLst>
                <a:path extrusionOk="0" h="2132" w="2486">
                  <a:moveTo>
                    <a:pt x="1067" y="1"/>
                  </a:moveTo>
                  <a:cubicBezTo>
                    <a:pt x="1064" y="1"/>
                    <a:pt x="1060" y="1"/>
                    <a:pt x="1057" y="1"/>
                  </a:cubicBezTo>
                  <a:cubicBezTo>
                    <a:pt x="472" y="1"/>
                    <a:pt x="0" y="481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5" y="1150"/>
                    <a:pt x="2011" y="1"/>
                    <a:pt x="1067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9" name="Google Shape;1979;p31"/>
            <p:cNvSpPr/>
            <p:nvPr/>
          </p:nvSpPr>
          <p:spPr>
            <a:xfrm>
              <a:off x="5799275" y="1876050"/>
              <a:ext cx="62150" cy="53275"/>
            </a:xfrm>
            <a:custGeom>
              <a:rect b="b" l="l" r="r" t="t"/>
              <a:pathLst>
                <a:path extrusionOk="0" h="2131" w="2486">
                  <a:moveTo>
                    <a:pt x="1067" y="1"/>
                  </a:moveTo>
                  <a:cubicBezTo>
                    <a:pt x="1064" y="1"/>
                    <a:pt x="1060" y="1"/>
                    <a:pt x="1057" y="1"/>
                  </a:cubicBezTo>
                  <a:cubicBezTo>
                    <a:pt x="472" y="1"/>
                    <a:pt x="0" y="480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5" y="1149"/>
                    <a:pt x="2011" y="1"/>
                    <a:pt x="1067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0" name="Google Shape;1980;p31"/>
            <p:cNvSpPr/>
            <p:nvPr/>
          </p:nvSpPr>
          <p:spPr>
            <a:xfrm>
              <a:off x="5799275" y="1952050"/>
              <a:ext cx="62200" cy="53500"/>
            </a:xfrm>
            <a:custGeom>
              <a:rect b="b" l="l" r="r" t="t"/>
              <a:pathLst>
                <a:path extrusionOk="0" h="2140" w="2488">
                  <a:moveTo>
                    <a:pt x="1057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6"/>
                    <a:pt x="522" y="2139"/>
                    <a:pt x="1069" y="2139"/>
                  </a:cubicBezTo>
                  <a:cubicBezTo>
                    <a:pt x="1333" y="2139"/>
                    <a:pt x="1602" y="2041"/>
                    <a:pt x="1821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1" name="Google Shape;1981;p31"/>
            <p:cNvSpPr/>
            <p:nvPr/>
          </p:nvSpPr>
          <p:spPr>
            <a:xfrm>
              <a:off x="5799275" y="20282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57" y="1"/>
                  </a:moveTo>
                  <a:cubicBezTo>
                    <a:pt x="472" y="9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2" name="Google Shape;1982;p31"/>
            <p:cNvSpPr/>
            <p:nvPr/>
          </p:nvSpPr>
          <p:spPr>
            <a:xfrm>
              <a:off x="5875275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3" name="Google Shape;1983;p31"/>
            <p:cNvSpPr/>
            <p:nvPr/>
          </p:nvSpPr>
          <p:spPr>
            <a:xfrm>
              <a:off x="5875275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4" name="Google Shape;1984;p31"/>
            <p:cNvSpPr/>
            <p:nvPr/>
          </p:nvSpPr>
          <p:spPr>
            <a:xfrm>
              <a:off x="5875275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5" name="Google Shape;1985;p31"/>
            <p:cNvSpPr/>
            <p:nvPr/>
          </p:nvSpPr>
          <p:spPr>
            <a:xfrm>
              <a:off x="5875275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6" name="Google Shape;1986;p31"/>
            <p:cNvSpPr/>
            <p:nvPr/>
          </p:nvSpPr>
          <p:spPr>
            <a:xfrm>
              <a:off x="5875275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7" name="Google Shape;1987;p31"/>
            <p:cNvSpPr/>
            <p:nvPr/>
          </p:nvSpPr>
          <p:spPr>
            <a:xfrm>
              <a:off x="5875275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8" name="Google Shape;1988;p31"/>
            <p:cNvSpPr/>
            <p:nvPr/>
          </p:nvSpPr>
          <p:spPr>
            <a:xfrm>
              <a:off x="5875275" y="18760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9" name="Google Shape;1989;p31"/>
            <p:cNvSpPr/>
            <p:nvPr/>
          </p:nvSpPr>
          <p:spPr>
            <a:xfrm>
              <a:off x="5875275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0" name="Google Shape;1990;p31"/>
            <p:cNvSpPr/>
            <p:nvPr/>
          </p:nvSpPr>
          <p:spPr>
            <a:xfrm>
              <a:off x="5875275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1" name="Google Shape;1991;p31"/>
            <p:cNvSpPr/>
            <p:nvPr/>
          </p:nvSpPr>
          <p:spPr>
            <a:xfrm>
              <a:off x="5875275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2" name="Google Shape;1992;p31"/>
            <p:cNvSpPr/>
            <p:nvPr/>
          </p:nvSpPr>
          <p:spPr>
            <a:xfrm>
              <a:off x="5799275" y="21045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57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57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3" name="Google Shape;1993;p31"/>
            <p:cNvSpPr/>
            <p:nvPr/>
          </p:nvSpPr>
          <p:spPr>
            <a:xfrm>
              <a:off x="5799275" y="2180700"/>
              <a:ext cx="62150" cy="53275"/>
            </a:xfrm>
            <a:custGeom>
              <a:rect b="b" l="l" r="r" t="t"/>
              <a:pathLst>
                <a:path extrusionOk="0" h="2131" w="2486">
                  <a:moveTo>
                    <a:pt x="1067" y="1"/>
                  </a:moveTo>
                  <a:cubicBezTo>
                    <a:pt x="1064" y="1"/>
                    <a:pt x="1060" y="1"/>
                    <a:pt x="1057" y="1"/>
                  </a:cubicBezTo>
                  <a:cubicBezTo>
                    <a:pt x="472" y="1"/>
                    <a:pt x="0" y="480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5" y="1149"/>
                    <a:pt x="2011" y="1"/>
                    <a:pt x="1067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4" name="Google Shape;1994;p31"/>
            <p:cNvSpPr/>
            <p:nvPr/>
          </p:nvSpPr>
          <p:spPr>
            <a:xfrm>
              <a:off x="5799275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67" y="0"/>
                  </a:moveTo>
                  <a:cubicBezTo>
                    <a:pt x="1064" y="0"/>
                    <a:pt x="1060" y="0"/>
                    <a:pt x="1057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3" y="1149"/>
                    <a:pt x="2019" y="0"/>
                    <a:pt x="1067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5" name="Google Shape;1995;p31"/>
            <p:cNvSpPr/>
            <p:nvPr/>
          </p:nvSpPr>
          <p:spPr>
            <a:xfrm>
              <a:off x="5799275" y="233312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57" y="1"/>
                  </a:moveTo>
                  <a:cubicBezTo>
                    <a:pt x="472" y="9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7" y="2040"/>
                    <a:pt x="1813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6" name="Google Shape;1996;p31"/>
            <p:cNvSpPr/>
            <p:nvPr/>
          </p:nvSpPr>
          <p:spPr>
            <a:xfrm>
              <a:off x="5799050" y="26377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7" name="Google Shape;1997;p31"/>
            <p:cNvSpPr/>
            <p:nvPr/>
          </p:nvSpPr>
          <p:spPr>
            <a:xfrm>
              <a:off x="5799275" y="2561575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57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4" y="2137"/>
                    <a:pt x="1070" y="2137"/>
                  </a:cubicBezTo>
                  <a:cubicBezTo>
                    <a:pt x="1331" y="2137"/>
                    <a:pt x="1597" y="2039"/>
                    <a:pt x="1813" y="1821"/>
                  </a:cubicBezTo>
                  <a:cubicBezTo>
                    <a:pt x="2488" y="1146"/>
                    <a:pt x="2008" y="0"/>
                    <a:pt x="1057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8" name="Google Shape;1998;p31"/>
            <p:cNvSpPr/>
            <p:nvPr/>
          </p:nvSpPr>
          <p:spPr>
            <a:xfrm>
              <a:off x="5799050" y="2485550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9" name="Google Shape;1999;p31"/>
            <p:cNvSpPr/>
            <p:nvPr/>
          </p:nvSpPr>
          <p:spPr>
            <a:xfrm>
              <a:off x="5799275" y="2409350"/>
              <a:ext cx="62150" cy="53275"/>
            </a:xfrm>
            <a:custGeom>
              <a:rect b="b" l="l" r="r" t="t"/>
              <a:pathLst>
                <a:path extrusionOk="0" h="2131" w="2486">
                  <a:moveTo>
                    <a:pt x="1067" y="0"/>
                  </a:moveTo>
                  <a:cubicBezTo>
                    <a:pt x="1064" y="0"/>
                    <a:pt x="1060" y="0"/>
                    <a:pt x="1057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5" y="1149"/>
                    <a:pt x="2011" y="0"/>
                    <a:pt x="1067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0" name="Google Shape;2000;p31"/>
            <p:cNvSpPr/>
            <p:nvPr/>
          </p:nvSpPr>
          <p:spPr>
            <a:xfrm>
              <a:off x="5723050" y="24093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1" name="Google Shape;2001;p31"/>
            <p:cNvSpPr/>
            <p:nvPr/>
          </p:nvSpPr>
          <p:spPr>
            <a:xfrm>
              <a:off x="5646825" y="24093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2" name="Google Shape;2002;p31"/>
            <p:cNvSpPr/>
            <p:nvPr/>
          </p:nvSpPr>
          <p:spPr>
            <a:xfrm>
              <a:off x="5570625" y="24093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3" name="Google Shape;2003;p31"/>
            <p:cNvSpPr/>
            <p:nvPr/>
          </p:nvSpPr>
          <p:spPr>
            <a:xfrm>
              <a:off x="5494400" y="24093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4" name="Google Shape;2004;p31"/>
            <p:cNvSpPr/>
            <p:nvPr/>
          </p:nvSpPr>
          <p:spPr>
            <a:xfrm>
              <a:off x="5418200" y="24093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5" name="Google Shape;2005;p31"/>
            <p:cNvSpPr/>
            <p:nvPr/>
          </p:nvSpPr>
          <p:spPr>
            <a:xfrm>
              <a:off x="5341975" y="24093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6" name="Google Shape;2006;p31"/>
            <p:cNvSpPr/>
            <p:nvPr/>
          </p:nvSpPr>
          <p:spPr>
            <a:xfrm>
              <a:off x="6027500" y="33995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3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09"/>
                    <a:pt x="529" y="2134"/>
                    <a:pt x="1078" y="2134"/>
                  </a:cubicBezTo>
                  <a:cubicBezTo>
                    <a:pt x="1340" y="2134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7" name="Google Shape;2007;p31"/>
            <p:cNvSpPr/>
            <p:nvPr/>
          </p:nvSpPr>
          <p:spPr>
            <a:xfrm>
              <a:off x="6027500" y="332330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54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8" name="Google Shape;2008;p31"/>
            <p:cNvSpPr/>
            <p:nvPr/>
          </p:nvSpPr>
          <p:spPr>
            <a:xfrm>
              <a:off x="6103700" y="3171075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6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9" name="Google Shape;2009;p31"/>
            <p:cNvSpPr/>
            <p:nvPr/>
          </p:nvSpPr>
          <p:spPr>
            <a:xfrm>
              <a:off x="6103700" y="30948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0" name="Google Shape;2010;p31"/>
            <p:cNvSpPr/>
            <p:nvPr/>
          </p:nvSpPr>
          <p:spPr>
            <a:xfrm>
              <a:off x="5951475" y="30948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1" name="Google Shape;2011;p31"/>
            <p:cNvSpPr/>
            <p:nvPr/>
          </p:nvSpPr>
          <p:spPr>
            <a:xfrm>
              <a:off x="5951475" y="29424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2" name="Google Shape;2012;p31"/>
            <p:cNvSpPr/>
            <p:nvPr/>
          </p:nvSpPr>
          <p:spPr>
            <a:xfrm>
              <a:off x="5875275" y="33995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3" name="Google Shape;2013;p31"/>
            <p:cNvSpPr/>
            <p:nvPr/>
          </p:nvSpPr>
          <p:spPr>
            <a:xfrm>
              <a:off x="5875275" y="332330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4" name="Google Shape;2014;p31"/>
            <p:cNvSpPr/>
            <p:nvPr/>
          </p:nvSpPr>
          <p:spPr>
            <a:xfrm>
              <a:off x="5875275" y="32470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5" name="Google Shape;2015;p31"/>
            <p:cNvSpPr/>
            <p:nvPr/>
          </p:nvSpPr>
          <p:spPr>
            <a:xfrm>
              <a:off x="5799125" y="3399500"/>
              <a:ext cx="62350" cy="53450"/>
            </a:xfrm>
            <a:custGeom>
              <a:rect b="b" l="l" r="r" t="t"/>
              <a:pathLst>
                <a:path extrusionOk="0" h="2138" w="2494">
                  <a:moveTo>
                    <a:pt x="1063" y="1"/>
                  </a:moveTo>
                  <a:cubicBezTo>
                    <a:pt x="478" y="1"/>
                    <a:pt x="6" y="480"/>
                    <a:pt x="6" y="1066"/>
                  </a:cubicBezTo>
                  <a:cubicBezTo>
                    <a:pt x="1" y="1709"/>
                    <a:pt x="528" y="2137"/>
                    <a:pt x="1076" y="2137"/>
                  </a:cubicBezTo>
                  <a:cubicBezTo>
                    <a:pt x="1337" y="2137"/>
                    <a:pt x="1603" y="2040"/>
                    <a:pt x="1819" y="1822"/>
                  </a:cubicBezTo>
                  <a:cubicBezTo>
                    <a:pt x="2494" y="1147"/>
                    <a:pt x="2014" y="1"/>
                    <a:pt x="106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6" name="Google Shape;2016;p31"/>
            <p:cNvSpPr/>
            <p:nvPr/>
          </p:nvSpPr>
          <p:spPr>
            <a:xfrm>
              <a:off x="5799125" y="3323300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63" y="0"/>
                  </a:moveTo>
                  <a:cubicBezTo>
                    <a:pt x="478" y="8"/>
                    <a:pt x="6" y="480"/>
                    <a:pt x="6" y="1065"/>
                  </a:cubicBezTo>
                  <a:cubicBezTo>
                    <a:pt x="1" y="1709"/>
                    <a:pt x="528" y="2137"/>
                    <a:pt x="1076" y="2137"/>
                  </a:cubicBezTo>
                  <a:cubicBezTo>
                    <a:pt x="1337" y="2137"/>
                    <a:pt x="1603" y="2039"/>
                    <a:pt x="1819" y="1821"/>
                  </a:cubicBezTo>
                  <a:cubicBezTo>
                    <a:pt x="2494" y="1146"/>
                    <a:pt x="2014" y="0"/>
                    <a:pt x="106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7" name="Google Shape;2017;p31"/>
            <p:cNvSpPr/>
            <p:nvPr/>
          </p:nvSpPr>
          <p:spPr>
            <a:xfrm>
              <a:off x="6027500" y="3551925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73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4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1" y="1814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8" name="Google Shape;2018;p31"/>
            <p:cNvSpPr/>
            <p:nvPr/>
          </p:nvSpPr>
          <p:spPr>
            <a:xfrm>
              <a:off x="5951475" y="3551925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9" name="Google Shape;2019;p31"/>
            <p:cNvSpPr/>
            <p:nvPr/>
          </p:nvSpPr>
          <p:spPr>
            <a:xfrm>
              <a:off x="5875275" y="3551925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0" name="Google Shape;2020;p31"/>
            <p:cNvSpPr/>
            <p:nvPr/>
          </p:nvSpPr>
          <p:spPr>
            <a:xfrm>
              <a:off x="5799050" y="3551925"/>
              <a:ext cx="62375" cy="53300"/>
            </a:xfrm>
            <a:custGeom>
              <a:rect b="b" l="l" r="r" t="t"/>
              <a:pathLst>
                <a:path extrusionOk="0" h="2132" w="2495">
                  <a:moveTo>
                    <a:pt x="1076" y="1"/>
                  </a:moveTo>
                  <a:cubicBezTo>
                    <a:pt x="1073" y="1"/>
                    <a:pt x="1069" y="1"/>
                    <a:pt x="1066" y="1"/>
                  </a:cubicBezTo>
                  <a:cubicBezTo>
                    <a:pt x="481" y="1"/>
                    <a:pt x="1" y="480"/>
                    <a:pt x="9" y="1066"/>
                  </a:cubicBezTo>
                  <a:cubicBezTo>
                    <a:pt x="9" y="1708"/>
                    <a:pt x="531" y="2131"/>
                    <a:pt x="1078" y="2131"/>
                  </a:cubicBezTo>
                  <a:cubicBezTo>
                    <a:pt x="1342" y="2131"/>
                    <a:pt x="1611" y="2033"/>
                    <a:pt x="1830" y="1814"/>
                  </a:cubicBezTo>
                  <a:cubicBezTo>
                    <a:pt x="2494" y="1141"/>
                    <a:pt x="2020" y="1"/>
                    <a:pt x="107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1" name="Google Shape;2021;p31"/>
            <p:cNvSpPr/>
            <p:nvPr/>
          </p:nvSpPr>
          <p:spPr>
            <a:xfrm>
              <a:off x="5723050" y="3551925"/>
              <a:ext cx="62150" cy="53300"/>
            </a:xfrm>
            <a:custGeom>
              <a:rect b="b" l="l" r="r" t="t"/>
              <a:pathLst>
                <a:path extrusionOk="0" h="2132" w="2486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6" y="1141"/>
                    <a:pt x="2012" y="1"/>
                    <a:pt x="107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2" name="Google Shape;2022;p31"/>
            <p:cNvSpPr/>
            <p:nvPr/>
          </p:nvSpPr>
          <p:spPr>
            <a:xfrm>
              <a:off x="5723050" y="34757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3" name="Google Shape;2023;p31"/>
            <p:cNvSpPr/>
            <p:nvPr/>
          </p:nvSpPr>
          <p:spPr>
            <a:xfrm>
              <a:off x="5646825" y="34757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4" name="Google Shape;2024;p31"/>
            <p:cNvSpPr/>
            <p:nvPr/>
          </p:nvSpPr>
          <p:spPr>
            <a:xfrm>
              <a:off x="5646700" y="3399500"/>
              <a:ext cx="62350" cy="53350"/>
            </a:xfrm>
            <a:custGeom>
              <a:rect b="b" l="l" r="r" t="t"/>
              <a:pathLst>
                <a:path extrusionOk="0" h="2134" w="2494">
                  <a:moveTo>
                    <a:pt x="1071" y="1"/>
                  </a:moveTo>
                  <a:cubicBezTo>
                    <a:pt x="477" y="1"/>
                    <a:pt x="6" y="480"/>
                    <a:pt x="6" y="1066"/>
                  </a:cubicBezTo>
                  <a:cubicBezTo>
                    <a:pt x="0" y="1709"/>
                    <a:pt x="528" y="2134"/>
                    <a:pt x="1076" y="2134"/>
                  </a:cubicBezTo>
                  <a:cubicBezTo>
                    <a:pt x="1337" y="2134"/>
                    <a:pt x="1603" y="2037"/>
                    <a:pt x="1819" y="1822"/>
                  </a:cubicBezTo>
                  <a:cubicBezTo>
                    <a:pt x="2494" y="1147"/>
                    <a:pt x="2022" y="1"/>
                    <a:pt x="1071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5" name="Google Shape;2025;p31"/>
            <p:cNvSpPr/>
            <p:nvPr/>
          </p:nvSpPr>
          <p:spPr>
            <a:xfrm>
              <a:off x="5570475" y="3399500"/>
              <a:ext cx="62350" cy="53350"/>
            </a:xfrm>
            <a:custGeom>
              <a:rect b="b" l="l" r="r" t="t"/>
              <a:pathLst>
                <a:path extrusionOk="0" h="2134" w="2494">
                  <a:moveTo>
                    <a:pt x="1071" y="1"/>
                  </a:moveTo>
                  <a:cubicBezTo>
                    <a:pt x="486" y="1"/>
                    <a:pt x="6" y="480"/>
                    <a:pt x="6" y="1066"/>
                  </a:cubicBezTo>
                  <a:cubicBezTo>
                    <a:pt x="1" y="1709"/>
                    <a:pt x="528" y="2134"/>
                    <a:pt x="1076" y="2134"/>
                  </a:cubicBezTo>
                  <a:cubicBezTo>
                    <a:pt x="1338" y="2134"/>
                    <a:pt x="1604" y="2037"/>
                    <a:pt x="1819" y="1822"/>
                  </a:cubicBezTo>
                  <a:cubicBezTo>
                    <a:pt x="2494" y="1155"/>
                    <a:pt x="2022" y="1"/>
                    <a:pt x="1071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6" name="Google Shape;2026;p31"/>
            <p:cNvSpPr/>
            <p:nvPr/>
          </p:nvSpPr>
          <p:spPr>
            <a:xfrm>
              <a:off x="5570475" y="3323300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1" y="0"/>
                  </a:moveTo>
                  <a:cubicBezTo>
                    <a:pt x="486" y="0"/>
                    <a:pt x="6" y="480"/>
                    <a:pt x="6" y="1065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7" name="Google Shape;2027;p31"/>
            <p:cNvSpPr/>
            <p:nvPr/>
          </p:nvSpPr>
          <p:spPr>
            <a:xfrm>
              <a:off x="5494275" y="3323300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1" y="0"/>
                  </a:moveTo>
                  <a:cubicBezTo>
                    <a:pt x="485" y="0"/>
                    <a:pt x="6" y="480"/>
                    <a:pt x="6" y="1065"/>
                  </a:cubicBezTo>
                  <a:cubicBezTo>
                    <a:pt x="0" y="1709"/>
                    <a:pt x="524" y="2137"/>
                    <a:pt x="1072" y="2137"/>
                  </a:cubicBezTo>
                  <a:cubicBezTo>
                    <a:pt x="1333" y="2137"/>
                    <a:pt x="1601" y="2039"/>
                    <a:pt x="1819" y="1821"/>
                  </a:cubicBezTo>
                  <a:cubicBezTo>
                    <a:pt x="2493" y="1154"/>
                    <a:pt x="2022" y="8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8" name="Google Shape;2028;p31"/>
            <p:cNvSpPr/>
            <p:nvPr/>
          </p:nvSpPr>
          <p:spPr>
            <a:xfrm>
              <a:off x="5494275" y="3247075"/>
              <a:ext cx="62350" cy="53500"/>
            </a:xfrm>
            <a:custGeom>
              <a:rect b="b" l="l" r="r" t="t"/>
              <a:pathLst>
                <a:path extrusionOk="0" h="2140" w="2494">
                  <a:moveTo>
                    <a:pt x="1071" y="1"/>
                  </a:moveTo>
                  <a:cubicBezTo>
                    <a:pt x="485" y="1"/>
                    <a:pt x="6" y="480"/>
                    <a:pt x="6" y="1066"/>
                  </a:cubicBezTo>
                  <a:cubicBezTo>
                    <a:pt x="0" y="1711"/>
                    <a:pt x="527" y="2140"/>
                    <a:pt x="1077" y="2140"/>
                  </a:cubicBezTo>
                  <a:cubicBezTo>
                    <a:pt x="1337" y="2140"/>
                    <a:pt x="1602" y="2044"/>
                    <a:pt x="1819" y="1830"/>
                  </a:cubicBezTo>
                  <a:cubicBezTo>
                    <a:pt x="2493" y="1155"/>
                    <a:pt x="2022" y="9"/>
                    <a:pt x="1071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9" name="Google Shape;2029;p31"/>
            <p:cNvSpPr/>
            <p:nvPr/>
          </p:nvSpPr>
          <p:spPr>
            <a:xfrm>
              <a:off x="5646700" y="3247075"/>
              <a:ext cx="62350" cy="53450"/>
            </a:xfrm>
            <a:custGeom>
              <a:rect b="b" l="l" r="r" t="t"/>
              <a:pathLst>
                <a:path extrusionOk="0" h="2138" w="2494">
                  <a:moveTo>
                    <a:pt x="1071" y="1"/>
                  </a:moveTo>
                  <a:cubicBezTo>
                    <a:pt x="486" y="9"/>
                    <a:pt x="6" y="480"/>
                    <a:pt x="6" y="1066"/>
                  </a:cubicBezTo>
                  <a:cubicBezTo>
                    <a:pt x="0" y="1709"/>
                    <a:pt x="524" y="2137"/>
                    <a:pt x="1072" y="2137"/>
                  </a:cubicBezTo>
                  <a:cubicBezTo>
                    <a:pt x="1333" y="2137"/>
                    <a:pt x="1601" y="2040"/>
                    <a:pt x="1819" y="1822"/>
                  </a:cubicBezTo>
                  <a:cubicBezTo>
                    <a:pt x="2494" y="1155"/>
                    <a:pt x="2022" y="1"/>
                    <a:pt x="1071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0" name="Google Shape;2030;p31"/>
            <p:cNvSpPr/>
            <p:nvPr/>
          </p:nvSpPr>
          <p:spPr>
            <a:xfrm>
              <a:off x="5570625" y="31710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1" name="Google Shape;2031;p31"/>
            <p:cNvSpPr/>
            <p:nvPr/>
          </p:nvSpPr>
          <p:spPr>
            <a:xfrm>
              <a:off x="5494400" y="30948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2" name="Google Shape;2032;p31"/>
            <p:cNvSpPr/>
            <p:nvPr/>
          </p:nvSpPr>
          <p:spPr>
            <a:xfrm>
              <a:off x="7322525" y="1495200"/>
              <a:ext cx="62400" cy="53325"/>
            </a:xfrm>
            <a:custGeom>
              <a:rect b="b" l="l" r="r" t="t"/>
              <a:pathLst>
                <a:path extrusionOk="0" h="2133" w="2496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3" name="Google Shape;2033;p31"/>
            <p:cNvSpPr/>
            <p:nvPr/>
          </p:nvSpPr>
          <p:spPr>
            <a:xfrm>
              <a:off x="7246500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4" name="Google Shape;2034;p31"/>
            <p:cNvSpPr/>
            <p:nvPr/>
          </p:nvSpPr>
          <p:spPr>
            <a:xfrm>
              <a:off x="7246500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5" name="Google Shape;2035;p31"/>
            <p:cNvSpPr/>
            <p:nvPr/>
          </p:nvSpPr>
          <p:spPr>
            <a:xfrm>
              <a:off x="7170300" y="14952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6" name="Google Shape;2036;p31"/>
            <p:cNvSpPr/>
            <p:nvPr/>
          </p:nvSpPr>
          <p:spPr>
            <a:xfrm>
              <a:off x="7170300" y="14189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7" name="Google Shape;2037;p31"/>
            <p:cNvSpPr/>
            <p:nvPr/>
          </p:nvSpPr>
          <p:spPr>
            <a:xfrm>
              <a:off x="7094075" y="1571400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8" name="Google Shape;2038;p31"/>
            <p:cNvSpPr/>
            <p:nvPr/>
          </p:nvSpPr>
          <p:spPr>
            <a:xfrm>
              <a:off x="7094075" y="141897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9" name="Google Shape;2039;p31"/>
            <p:cNvSpPr/>
            <p:nvPr/>
          </p:nvSpPr>
          <p:spPr>
            <a:xfrm>
              <a:off x="7017875" y="1571400"/>
              <a:ext cx="62400" cy="53250"/>
            </a:xfrm>
            <a:custGeom>
              <a:rect b="b" l="l" r="r" t="t"/>
              <a:pathLst>
                <a:path extrusionOk="0" h="2130" w="2496">
                  <a:moveTo>
                    <a:pt x="1073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8" y="2129"/>
                    <a:pt x="1076" y="2129"/>
                  </a:cubicBezTo>
                  <a:cubicBezTo>
                    <a:pt x="1339" y="2129"/>
                    <a:pt x="1605" y="2032"/>
                    <a:pt x="1821" y="1813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0" name="Google Shape;2040;p31"/>
            <p:cNvSpPr/>
            <p:nvPr/>
          </p:nvSpPr>
          <p:spPr>
            <a:xfrm>
              <a:off x="7017875" y="1418975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1" name="Google Shape;2041;p31"/>
            <p:cNvSpPr/>
            <p:nvPr/>
          </p:nvSpPr>
          <p:spPr>
            <a:xfrm>
              <a:off x="6941850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2" name="Google Shape;2042;p31"/>
            <p:cNvSpPr/>
            <p:nvPr/>
          </p:nvSpPr>
          <p:spPr>
            <a:xfrm>
              <a:off x="6941850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3" name="Google Shape;2043;p31"/>
            <p:cNvSpPr/>
            <p:nvPr/>
          </p:nvSpPr>
          <p:spPr>
            <a:xfrm>
              <a:off x="6941850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4" name="Google Shape;2044;p31"/>
            <p:cNvSpPr/>
            <p:nvPr/>
          </p:nvSpPr>
          <p:spPr>
            <a:xfrm>
              <a:off x="6941850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5" name="Google Shape;2045;p31"/>
            <p:cNvSpPr/>
            <p:nvPr/>
          </p:nvSpPr>
          <p:spPr>
            <a:xfrm>
              <a:off x="6865650" y="17236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6" name="Google Shape;2046;p31"/>
            <p:cNvSpPr/>
            <p:nvPr/>
          </p:nvSpPr>
          <p:spPr>
            <a:xfrm>
              <a:off x="6865650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7" name="Google Shape;2047;p31"/>
            <p:cNvSpPr/>
            <p:nvPr/>
          </p:nvSpPr>
          <p:spPr>
            <a:xfrm>
              <a:off x="6865650" y="1571400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8" name="Google Shape;2048;p31"/>
            <p:cNvSpPr/>
            <p:nvPr/>
          </p:nvSpPr>
          <p:spPr>
            <a:xfrm>
              <a:off x="6865650" y="13427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9" name="Google Shape;2049;p31"/>
            <p:cNvSpPr/>
            <p:nvPr/>
          </p:nvSpPr>
          <p:spPr>
            <a:xfrm>
              <a:off x="6789225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0" name="Google Shape;2050;p31"/>
            <p:cNvSpPr/>
            <p:nvPr/>
          </p:nvSpPr>
          <p:spPr>
            <a:xfrm>
              <a:off x="6789225" y="17236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25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1" name="Google Shape;2051;p31"/>
            <p:cNvSpPr/>
            <p:nvPr/>
          </p:nvSpPr>
          <p:spPr>
            <a:xfrm>
              <a:off x="6789225" y="1571400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6" y="1147"/>
                    <a:pt x="2025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2" name="Google Shape;2052;p31"/>
            <p:cNvSpPr/>
            <p:nvPr/>
          </p:nvSpPr>
          <p:spPr>
            <a:xfrm>
              <a:off x="6789225" y="13427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55"/>
                    <a:pt x="2025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3" name="Google Shape;2053;p31"/>
            <p:cNvSpPr/>
            <p:nvPr/>
          </p:nvSpPr>
          <p:spPr>
            <a:xfrm>
              <a:off x="6713225" y="1876050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4" name="Google Shape;2054;p31"/>
            <p:cNvSpPr/>
            <p:nvPr/>
          </p:nvSpPr>
          <p:spPr>
            <a:xfrm>
              <a:off x="6713225" y="17998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5" name="Google Shape;2055;p31"/>
            <p:cNvSpPr/>
            <p:nvPr/>
          </p:nvSpPr>
          <p:spPr>
            <a:xfrm>
              <a:off x="6713225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6" name="Google Shape;2056;p31"/>
            <p:cNvSpPr/>
            <p:nvPr/>
          </p:nvSpPr>
          <p:spPr>
            <a:xfrm>
              <a:off x="6713225" y="1571400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7" name="Google Shape;2057;p31"/>
            <p:cNvSpPr/>
            <p:nvPr/>
          </p:nvSpPr>
          <p:spPr>
            <a:xfrm>
              <a:off x="6713225" y="13427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8" name="Google Shape;2058;p31"/>
            <p:cNvSpPr/>
            <p:nvPr/>
          </p:nvSpPr>
          <p:spPr>
            <a:xfrm>
              <a:off x="6637000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9" name="Google Shape;2059;p31"/>
            <p:cNvSpPr/>
            <p:nvPr/>
          </p:nvSpPr>
          <p:spPr>
            <a:xfrm>
              <a:off x="6637000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0" name="Google Shape;2060;p31"/>
            <p:cNvSpPr/>
            <p:nvPr/>
          </p:nvSpPr>
          <p:spPr>
            <a:xfrm>
              <a:off x="6560800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1" name="Google Shape;2061;p31"/>
            <p:cNvSpPr/>
            <p:nvPr/>
          </p:nvSpPr>
          <p:spPr>
            <a:xfrm>
              <a:off x="6560800" y="13427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2" name="Google Shape;2062;p31"/>
            <p:cNvSpPr/>
            <p:nvPr/>
          </p:nvSpPr>
          <p:spPr>
            <a:xfrm>
              <a:off x="6560800" y="12665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4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3" name="Google Shape;2063;p31"/>
            <p:cNvSpPr/>
            <p:nvPr/>
          </p:nvSpPr>
          <p:spPr>
            <a:xfrm>
              <a:off x="6484575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4" name="Google Shape;2064;p31"/>
            <p:cNvSpPr/>
            <p:nvPr/>
          </p:nvSpPr>
          <p:spPr>
            <a:xfrm>
              <a:off x="6484575" y="12665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2" y="1821"/>
                  </a:cubicBezTo>
                  <a:cubicBezTo>
                    <a:pt x="2496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5" name="Google Shape;2065;p31"/>
            <p:cNvSpPr/>
            <p:nvPr/>
          </p:nvSpPr>
          <p:spPr>
            <a:xfrm>
              <a:off x="6408350" y="23331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6" name="Google Shape;2066;p31"/>
            <p:cNvSpPr/>
            <p:nvPr/>
          </p:nvSpPr>
          <p:spPr>
            <a:xfrm>
              <a:off x="6408350" y="2256925"/>
              <a:ext cx="62575" cy="53425"/>
            </a:xfrm>
            <a:custGeom>
              <a:rect b="b" l="l" r="r" t="t"/>
              <a:pathLst>
                <a:path extrusionOk="0" h="2137" w="2503">
                  <a:moveTo>
                    <a:pt x="1084" y="0"/>
                  </a:moveTo>
                  <a:cubicBezTo>
                    <a:pt x="1081" y="0"/>
                    <a:pt x="1077" y="0"/>
                    <a:pt x="1074" y="0"/>
                  </a:cubicBez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9" y="0"/>
                    <a:pt x="108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7" name="Google Shape;2067;p31"/>
            <p:cNvSpPr/>
            <p:nvPr/>
          </p:nvSpPr>
          <p:spPr>
            <a:xfrm>
              <a:off x="6408350" y="21045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8" name="Google Shape;2068;p31"/>
            <p:cNvSpPr/>
            <p:nvPr/>
          </p:nvSpPr>
          <p:spPr>
            <a:xfrm>
              <a:off x="6408350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9" name="Google Shape;2069;p31"/>
            <p:cNvSpPr/>
            <p:nvPr/>
          </p:nvSpPr>
          <p:spPr>
            <a:xfrm>
              <a:off x="6408350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0" name="Google Shape;2070;p31"/>
            <p:cNvSpPr/>
            <p:nvPr/>
          </p:nvSpPr>
          <p:spPr>
            <a:xfrm>
              <a:off x="6408350" y="13427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1" name="Google Shape;2071;p31"/>
            <p:cNvSpPr/>
            <p:nvPr/>
          </p:nvSpPr>
          <p:spPr>
            <a:xfrm>
              <a:off x="6408350" y="12665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0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2" name="Google Shape;2072;p31"/>
            <p:cNvSpPr/>
            <p:nvPr/>
          </p:nvSpPr>
          <p:spPr>
            <a:xfrm>
              <a:off x="6332350" y="24093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3" name="Google Shape;2073;p31"/>
            <p:cNvSpPr/>
            <p:nvPr/>
          </p:nvSpPr>
          <p:spPr>
            <a:xfrm>
              <a:off x="6332350" y="23331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4" name="Google Shape;2074;p31"/>
            <p:cNvSpPr/>
            <p:nvPr/>
          </p:nvSpPr>
          <p:spPr>
            <a:xfrm>
              <a:off x="6332350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5" name="Google Shape;2075;p31"/>
            <p:cNvSpPr/>
            <p:nvPr/>
          </p:nvSpPr>
          <p:spPr>
            <a:xfrm>
              <a:off x="6332350" y="187605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6" name="Google Shape;2076;p31"/>
            <p:cNvSpPr/>
            <p:nvPr/>
          </p:nvSpPr>
          <p:spPr>
            <a:xfrm>
              <a:off x="6332350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7" name="Google Shape;2077;p31"/>
            <p:cNvSpPr/>
            <p:nvPr/>
          </p:nvSpPr>
          <p:spPr>
            <a:xfrm>
              <a:off x="6332350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8" name="Google Shape;2078;p31"/>
            <p:cNvSpPr/>
            <p:nvPr/>
          </p:nvSpPr>
          <p:spPr>
            <a:xfrm>
              <a:off x="6332350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9" name="Google Shape;2079;p31"/>
            <p:cNvSpPr/>
            <p:nvPr/>
          </p:nvSpPr>
          <p:spPr>
            <a:xfrm>
              <a:off x="6256150" y="2485550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0" name="Google Shape;2080;p31"/>
            <p:cNvSpPr/>
            <p:nvPr/>
          </p:nvSpPr>
          <p:spPr>
            <a:xfrm>
              <a:off x="6256150" y="24093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1" name="Google Shape;2081;p31"/>
            <p:cNvSpPr/>
            <p:nvPr/>
          </p:nvSpPr>
          <p:spPr>
            <a:xfrm>
              <a:off x="6256150" y="20282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7" y="2040"/>
                    <a:pt x="1813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2" name="Google Shape;2082;p31"/>
            <p:cNvSpPr/>
            <p:nvPr/>
          </p:nvSpPr>
          <p:spPr>
            <a:xfrm>
              <a:off x="6256150" y="19520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4" y="2138"/>
                    <a:pt x="1070" y="2138"/>
                  </a:cubicBezTo>
                  <a:cubicBezTo>
                    <a:pt x="1331" y="2138"/>
                    <a:pt x="1597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3" name="Google Shape;2083;p31"/>
            <p:cNvSpPr/>
            <p:nvPr/>
          </p:nvSpPr>
          <p:spPr>
            <a:xfrm>
              <a:off x="6256150" y="18760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4" name="Google Shape;2084;p31"/>
            <p:cNvSpPr/>
            <p:nvPr/>
          </p:nvSpPr>
          <p:spPr>
            <a:xfrm>
              <a:off x="6256150" y="17998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5" name="Google Shape;2085;p31"/>
            <p:cNvSpPr/>
            <p:nvPr/>
          </p:nvSpPr>
          <p:spPr>
            <a:xfrm>
              <a:off x="6256150" y="17236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6" name="Google Shape;2086;p31"/>
            <p:cNvSpPr/>
            <p:nvPr/>
          </p:nvSpPr>
          <p:spPr>
            <a:xfrm>
              <a:off x="6256150" y="13427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7" name="Google Shape;2087;p31"/>
            <p:cNvSpPr/>
            <p:nvPr/>
          </p:nvSpPr>
          <p:spPr>
            <a:xfrm>
              <a:off x="6179925" y="248555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8" name="Google Shape;2088;p31"/>
            <p:cNvSpPr/>
            <p:nvPr/>
          </p:nvSpPr>
          <p:spPr>
            <a:xfrm>
              <a:off x="6179925" y="24093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9" name="Google Shape;2089;p31"/>
            <p:cNvSpPr/>
            <p:nvPr/>
          </p:nvSpPr>
          <p:spPr>
            <a:xfrm>
              <a:off x="6179925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0" name="Google Shape;2090;p31"/>
            <p:cNvSpPr/>
            <p:nvPr/>
          </p:nvSpPr>
          <p:spPr>
            <a:xfrm>
              <a:off x="6179925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1" name="Google Shape;2091;p31"/>
            <p:cNvSpPr/>
            <p:nvPr/>
          </p:nvSpPr>
          <p:spPr>
            <a:xfrm>
              <a:off x="6103700" y="23331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2" name="Google Shape;2092;p31"/>
            <p:cNvSpPr/>
            <p:nvPr/>
          </p:nvSpPr>
          <p:spPr>
            <a:xfrm>
              <a:off x="6103700" y="2256925"/>
              <a:ext cx="62575" cy="53425"/>
            </a:xfrm>
            <a:custGeom>
              <a:rect b="b" l="l" r="r" t="t"/>
              <a:pathLst>
                <a:path extrusionOk="0" h="2137" w="2503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9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3" name="Google Shape;2093;p31"/>
            <p:cNvSpPr/>
            <p:nvPr/>
          </p:nvSpPr>
          <p:spPr>
            <a:xfrm>
              <a:off x="6103700" y="21807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4" name="Google Shape;2094;p31"/>
            <p:cNvSpPr/>
            <p:nvPr/>
          </p:nvSpPr>
          <p:spPr>
            <a:xfrm>
              <a:off x="6103700" y="21045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5" name="Google Shape;2095;p31"/>
            <p:cNvSpPr/>
            <p:nvPr/>
          </p:nvSpPr>
          <p:spPr>
            <a:xfrm>
              <a:off x="6103700" y="13427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6" name="Google Shape;2096;p31"/>
            <p:cNvSpPr/>
            <p:nvPr/>
          </p:nvSpPr>
          <p:spPr>
            <a:xfrm>
              <a:off x="6027500" y="21807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3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7" name="Google Shape;2097;p31"/>
            <p:cNvSpPr/>
            <p:nvPr/>
          </p:nvSpPr>
          <p:spPr>
            <a:xfrm>
              <a:off x="6027500" y="13427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3" y="1"/>
                  </a:moveTo>
                  <a:cubicBezTo>
                    <a:pt x="480" y="1"/>
                    <a:pt x="9" y="481"/>
                    <a:pt x="0" y="1066"/>
                  </a:cubicBezTo>
                  <a:cubicBezTo>
                    <a:pt x="0" y="1710"/>
                    <a:pt x="529" y="2138"/>
                    <a:pt x="1078" y="2138"/>
                  </a:cubicBezTo>
                  <a:cubicBezTo>
                    <a:pt x="1340" y="2138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8" name="Google Shape;2098;p31"/>
            <p:cNvSpPr/>
            <p:nvPr/>
          </p:nvSpPr>
          <p:spPr>
            <a:xfrm>
              <a:off x="5951475" y="248555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9" name="Google Shape;2099;p31"/>
            <p:cNvSpPr/>
            <p:nvPr/>
          </p:nvSpPr>
          <p:spPr>
            <a:xfrm>
              <a:off x="5951475" y="24093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0" name="Google Shape;2100;p31"/>
            <p:cNvSpPr/>
            <p:nvPr/>
          </p:nvSpPr>
          <p:spPr>
            <a:xfrm>
              <a:off x="5951475" y="23331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1" name="Google Shape;2101;p31"/>
            <p:cNvSpPr/>
            <p:nvPr/>
          </p:nvSpPr>
          <p:spPr>
            <a:xfrm>
              <a:off x="5951475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2" name="Google Shape;2102;p31"/>
            <p:cNvSpPr/>
            <p:nvPr/>
          </p:nvSpPr>
          <p:spPr>
            <a:xfrm>
              <a:off x="5951475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3" name="Google Shape;2103;p31"/>
            <p:cNvSpPr/>
            <p:nvPr/>
          </p:nvSpPr>
          <p:spPr>
            <a:xfrm>
              <a:off x="5875275" y="2714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4" name="Google Shape;2104;p31"/>
            <p:cNvSpPr/>
            <p:nvPr/>
          </p:nvSpPr>
          <p:spPr>
            <a:xfrm>
              <a:off x="5875275" y="26377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5" name="Google Shape;2105;p31"/>
            <p:cNvSpPr/>
            <p:nvPr/>
          </p:nvSpPr>
          <p:spPr>
            <a:xfrm>
              <a:off x="5875275" y="2561575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6" name="Google Shape;2106;p31"/>
            <p:cNvSpPr/>
            <p:nvPr/>
          </p:nvSpPr>
          <p:spPr>
            <a:xfrm>
              <a:off x="5875275" y="248555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7" name="Google Shape;2107;p31"/>
            <p:cNvSpPr/>
            <p:nvPr/>
          </p:nvSpPr>
          <p:spPr>
            <a:xfrm>
              <a:off x="5875275" y="23331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8" name="Google Shape;2108;p31"/>
            <p:cNvSpPr/>
            <p:nvPr/>
          </p:nvSpPr>
          <p:spPr>
            <a:xfrm>
              <a:off x="5875275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9" name="Google Shape;2109;p31"/>
            <p:cNvSpPr/>
            <p:nvPr/>
          </p:nvSpPr>
          <p:spPr>
            <a:xfrm>
              <a:off x="5875275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0" name="Google Shape;2110;p31"/>
            <p:cNvSpPr/>
            <p:nvPr/>
          </p:nvSpPr>
          <p:spPr>
            <a:xfrm>
              <a:off x="5799275" y="27140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57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57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1" name="Google Shape;2111;p31"/>
            <p:cNvSpPr/>
            <p:nvPr/>
          </p:nvSpPr>
          <p:spPr>
            <a:xfrm>
              <a:off x="5799275" y="13427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57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2" name="Google Shape;2112;p31"/>
            <p:cNvSpPr/>
            <p:nvPr/>
          </p:nvSpPr>
          <p:spPr>
            <a:xfrm>
              <a:off x="5799125" y="1190550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63" y="0"/>
                  </a:moveTo>
                  <a:cubicBezTo>
                    <a:pt x="478" y="0"/>
                    <a:pt x="6" y="480"/>
                    <a:pt x="6" y="1065"/>
                  </a:cubicBezTo>
                  <a:cubicBezTo>
                    <a:pt x="1" y="1709"/>
                    <a:pt x="528" y="2137"/>
                    <a:pt x="1076" y="2137"/>
                  </a:cubicBezTo>
                  <a:cubicBezTo>
                    <a:pt x="1337" y="2137"/>
                    <a:pt x="1603" y="2039"/>
                    <a:pt x="1819" y="1821"/>
                  </a:cubicBezTo>
                  <a:cubicBezTo>
                    <a:pt x="2494" y="1146"/>
                    <a:pt x="2014" y="0"/>
                    <a:pt x="106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3" name="Google Shape;2113;p31"/>
            <p:cNvSpPr/>
            <p:nvPr/>
          </p:nvSpPr>
          <p:spPr>
            <a:xfrm>
              <a:off x="5723050" y="30948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4" name="Google Shape;2114;p31"/>
            <p:cNvSpPr/>
            <p:nvPr/>
          </p:nvSpPr>
          <p:spPr>
            <a:xfrm>
              <a:off x="5723050" y="30186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5" name="Google Shape;2115;p31"/>
            <p:cNvSpPr/>
            <p:nvPr/>
          </p:nvSpPr>
          <p:spPr>
            <a:xfrm>
              <a:off x="5723050" y="29424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6" name="Google Shape;2116;p31"/>
            <p:cNvSpPr/>
            <p:nvPr/>
          </p:nvSpPr>
          <p:spPr>
            <a:xfrm>
              <a:off x="5723050" y="2714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7" name="Google Shape;2117;p31"/>
            <p:cNvSpPr/>
            <p:nvPr/>
          </p:nvSpPr>
          <p:spPr>
            <a:xfrm>
              <a:off x="5723050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8" name="Google Shape;2118;p31"/>
            <p:cNvSpPr/>
            <p:nvPr/>
          </p:nvSpPr>
          <p:spPr>
            <a:xfrm>
              <a:off x="5722900" y="1190550"/>
              <a:ext cx="62375" cy="53425"/>
            </a:xfrm>
            <a:custGeom>
              <a:rect b="b" l="l" r="r" t="t"/>
              <a:pathLst>
                <a:path extrusionOk="0" h="2137" w="2495">
                  <a:moveTo>
                    <a:pt x="1071" y="0"/>
                  </a:moveTo>
                  <a:cubicBezTo>
                    <a:pt x="478" y="0"/>
                    <a:pt x="6" y="480"/>
                    <a:pt x="6" y="1065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39"/>
                    <a:pt x="1819" y="1821"/>
                  </a:cubicBezTo>
                  <a:cubicBezTo>
                    <a:pt x="2494" y="1146"/>
                    <a:pt x="2014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9" name="Google Shape;2119;p31"/>
            <p:cNvSpPr/>
            <p:nvPr/>
          </p:nvSpPr>
          <p:spPr>
            <a:xfrm>
              <a:off x="5646825" y="30186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39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0" name="Google Shape;2120;p31"/>
            <p:cNvSpPr/>
            <p:nvPr/>
          </p:nvSpPr>
          <p:spPr>
            <a:xfrm>
              <a:off x="5646825" y="286642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68" y="2131"/>
                  </a:cubicBezTo>
                  <a:cubicBezTo>
                    <a:pt x="1330" y="2131"/>
                    <a:pt x="1597" y="2032"/>
                    <a:pt x="1814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1" name="Google Shape;2121;p31"/>
            <p:cNvSpPr/>
            <p:nvPr/>
          </p:nvSpPr>
          <p:spPr>
            <a:xfrm>
              <a:off x="5646825" y="27902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2" name="Google Shape;2122;p31"/>
            <p:cNvSpPr/>
            <p:nvPr/>
          </p:nvSpPr>
          <p:spPr>
            <a:xfrm>
              <a:off x="5646825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3" name="Google Shape;2123;p31"/>
            <p:cNvSpPr/>
            <p:nvPr/>
          </p:nvSpPr>
          <p:spPr>
            <a:xfrm>
              <a:off x="5646825" y="12665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0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9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4" name="Google Shape;2124;p31"/>
            <p:cNvSpPr/>
            <p:nvPr/>
          </p:nvSpPr>
          <p:spPr>
            <a:xfrm>
              <a:off x="5646700" y="1190550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1" y="0"/>
                  </a:moveTo>
                  <a:cubicBezTo>
                    <a:pt x="486" y="0"/>
                    <a:pt x="6" y="480"/>
                    <a:pt x="6" y="1065"/>
                  </a:cubicBezTo>
                  <a:cubicBezTo>
                    <a:pt x="0" y="1709"/>
                    <a:pt x="524" y="2137"/>
                    <a:pt x="1072" y="2137"/>
                  </a:cubicBezTo>
                  <a:cubicBezTo>
                    <a:pt x="1333" y="2137"/>
                    <a:pt x="1601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5" name="Google Shape;2125;p31"/>
            <p:cNvSpPr/>
            <p:nvPr/>
          </p:nvSpPr>
          <p:spPr>
            <a:xfrm>
              <a:off x="5570625" y="3018650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6" name="Google Shape;2126;p31"/>
            <p:cNvSpPr/>
            <p:nvPr/>
          </p:nvSpPr>
          <p:spPr>
            <a:xfrm>
              <a:off x="5570625" y="294242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0"/>
                    <a:pt x="0" y="1074"/>
                  </a:cubicBezTo>
                  <a:cubicBezTo>
                    <a:pt x="0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7" name="Google Shape;2127;p31"/>
            <p:cNvSpPr/>
            <p:nvPr/>
          </p:nvSpPr>
          <p:spPr>
            <a:xfrm>
              <a:off x="5570475" y="1190550"/>
              <a:ext cx="62350" cy="53325"/>
            </a:xfrm>
            <a:custGeom>
              <a:rect b="b" l="l" r="r" t="t"/>
              <a:pathLst>
                <a:path extrusionOk="0" h="2133" w="2494">
                  <a:moveTo>
                    <a:pt x="1071" y="0"/>
                  </a:moveTo>
                  <a:cubicBezTo>
                    <a:pt x="486" y="0"/>
                    <a:pt x="6" y="472"/>
                    <a:pt x="6" y="1065"/>
                  </a:cubicBezTo>
                  <a:cubicBezTo>
                    <a:pt x="1" y="1709"/>
                    <a:pt x="524" y="2133"/>
                    <a:pt x="1073" y="2133"/>
                  </a:cubicBezTo>
                  <a:cubicBezTo>
                    <a:pt x="1334" y="2133"/>
                    <a:pt x="1601" y="2036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8" name="Google Shape;2128;p31"/>
            <p:cNvSpPr/>
            <p:nvPr/>
          </p:nvSpPr>
          <p:spPr>
            <a:xfrm>
              <a:off x="5494400" y="29424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9" name="Google Shape;2129;p31"/>
            <p:cNvSpPr/>
            <p:nvPr/>
          </p:nvSpPr>
          <p:spPr>
            <a:xfrm>
              <a:off x="5494400" y="286642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0" name="Google Shape;2130;p31"/>
            <p:cNvSpPr/>
            <p:nvPr/>
          </p:nvSpPr>
          <p:spPr>
            <a:xfrm>
              <a:off x="5494275" y="1190550"/>
              <a:ext cx="62350" cy="53325"/>
            </a:xfrm>
            <a:custGeom>
              <a:rect b="b" l="l" r="r" t="t"/>
              <a:pathLst>
                <a:path extrusionOk="0" h="2133" w="2494">
                  <a:moveTo>
                    <a:pt x="1071" y="0"/>
                  </a:moveTo>
                  <a:cubicBezTo>
                    <a:pt x="485" y="0"/>
                    <a:pt x="6" y="472"/>
                    <a:pt x="6" y="1065"/>
                  </a:cubicBezTo>
                  <a:cubicBezTo>
                    <a:pt x="0" y="1709"/>
                    <a:pt x="524" y="2133"/>
                    <a:pt x="1072" y="2133"/>
                  </a:cubicBezTo>
                  <a:cubicBezTo>
                    <a:pt x="1334" y="2133"/>
                    <a:pt x="1601" y="2036"/>
                    <a:pt x="1819" y="1821"/>
                  </a:cubicBezTo>
                  <a:cubicBezTo>
                    <a:pt x="2493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1" name="Google Shape;2131;p31"/>
            <p:cNvSpPr/>
            <p:nvPr/>
          </p:nvSpPr>
          <p:spPr>
            <a:xfrm>
              <a:off x="5418200" y="2866425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6" y="2131"/>
                    <a:pt x="1073" y="2131"/>
                  </a:cubicBezTo>
                  <a:cubicBezTo>
                    <a:pt x="1336" y="2131"/>
                    <a:pt x="1605" y="2032"/>
                    <a:pt x="1821" y="1813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2" name="Google Shape;2132;p31"/>
            <p:cNvSpPr/>
            <p:nvPr/>
          </p:nvSpPr>
          <p:spPr>
            <a:xfrm>
              <a:off x="5418200" y="27902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3" name="Google Shape;2133;p31"/>
            <p:cNvSpPr/>
            <p:nvPr/>
          </p:nvSpPr>
          <p:spPr>
            <a:xfrm>
              <a:off x="5418200" y="12665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96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4" name="Google Shape;2134;p31"/>
            <p:cNvSpPr/>
            <p:nvPr/>
          </p:nvSpPr>
          <p:spPr>
            <a:xfrm>
              <a:off x="5418200" y="11905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5" name="Google Shape;2135;p31"/>
            <p:cNvSpPr/>
            <p:nvPr/>
          </p:nvSpPr>
          <p:spPr>
            <a:xfrm>
              <a:off x="5341975" y="2714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6" name="Google Shape;2136;p31"/>
            <p:cNvSpPr/>
            <p:nvPr/>
          </p:nvSpPr>
          <p:spPr>
            <a:xfrm>
              <a:off x="5341975" y="12665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0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7" name="Google Shape;2137;p31"/>
            <p:cNvSpPr/>
            <p:nvPr/>
          </p:nvSpPr>
          <p:spPr>
            <a:xfrm>
              <a:off x="5265775" y="27902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2" y="2134"/>
                    <a:pt x="1068" y="2134"/>
                  </a:cubicBezTo>
                  <a:cubicBezTo>
                    <a:pt x="1329" y="2134"/>
                    <a:pt x="1595" y="2037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8" name="Google Shape;2138;p31"/>
            <p:cNvSpPr/>
            <p:nvPr/>
          </p:nvSpPr>
          <p:spPr>
            <a:xfrm>
              <a:off x="5265775" y="27140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5"/>
                    <a:pt x="2016" y="8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9" name="Google Shape;2139;p31"/>
            <p:cNvSpPr/>
            <p:nvPr/>
          </p:nvSpPr>
          <p:spPr>
            <a:xfrm>
              <a:off x="5265775" y="12665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80" y="0"/>
                    <a:pt x="0" y="480"/>
                    <a:pt x="0" y="1074"/>
                  </a:cubicBezTo>
                  <a:cubicBezTo>
                    <a:pt x="0" y="1711"/>
                    <a:pt x="521" y="2137"/>
                    <a:pt x="1067" y="2137"/>
                  </a:cubicBezTo>
                  <a:cubicBezTo>
                    <a:pt x="1328" y="2137"/>
                    <a:pt x="1595" y="2040"/>
                    <a:pt x="1813" y="1821"/>
                  </a:cubicBezTo>
                  <a:cubicBezTo>
                    <a:pt x="2488" y="1155"/>
                    <a:pt x="2016" y="9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0" name="Google Shape;2140;p31"/>
            <p:cNvSpPr/>
            <p:nvPr/>
          </p:nvSpPr>
          <p:spPr>
            <a:xfrm>
              <a:off x="5189550" y="2866425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1" name="Google Shape;2141;p31"/>
            <p:cNvSpPr/>
            <p:nvPr/>
          </p:nvSpPr>
          <p:spPr>
            <a:xfrm>
              <a:off x="5189550" y="27902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9"/>
                    <a:pt x="522" y="2134"/>
                    <a:pt x="1069" y="2134"/>
                  </a:cubicBezTo>
                  <a:cubicBezTo>
                    <a:pt x="1329" y="2134"/>
                    <a:pt x="1596" y="2037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2" name="Google Shape;2142;p31"/>
            <p:cNvSpPr/>
            <p:nvPr/>
          </p:nvSpPr>
          <p:spPr>
            <a:xfrm>
              <a:off x="5189550" y="13427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2" y="2134"/>
                    <a:pt x="1069" y="2134"/>
                  </a:cubicBezTo>
                  <a:cubicBezTo>
                    <a:pt x="1329" y="2134"/>
                    <a:pt x="1596" y="2037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3" name="Google Shape;2143;p31"/>
            <p:cNvSpPr/>
            <p:nvPr/>
          </p:nvSpPr>
          <p:spPr>
            <a:xfrm>
              <a:off x="5113350" y="3094850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73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4" name="Google Shape;2144;p31"/>
            <p:cNvSpPr/>
            <p:nvPr/>
          </p:nvSpPr>
          <p:spPr>
            <a:xfrm>
              <a:off x="5113350" y="3018650"/>
              <a:ext cx="62400" cy="53425"/>
            </a:xfrm>
            <a:custGeom>
              <a:rect b="b" l="l" r="r" t="t"/>
              <a:pathLst>
                <a:path extrusionOk="0" h="2137" w="2496">
                  <a:moveTo>
                    <a:pt x="1073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5" name="Google Shape;2145;p31"/>
            <p:cNvSpPr/>
            <p:nvPr/>
          </p:nvSpPr>
          <p:spPr>
            <a:xfrm>
              <a:off x="5113350" y="2942425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6" name="Google Shape;2146;p31"/>
            <p:cNvSpPr/>
            <p:nvPr/>
          </p:nvSpPr>
          <p:spPr>
            <a:xfrm>
              <a:off x="5113350" y="2866425"/>
              <a:ext cx="62400" cy="53275"/>
            </a:xfrm>
            <a:custGeom>
              <a:rect b="b" l="l" r="r" t="t"/>
              <a:pathLst>
                <a:path extrusionOk="0" h="2131" w="2496">
                  <a:moveTo>
                    <a:pt x="1073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6" y="2131"/>
                    <a:pt x="1073" y="2131"/>
                  </a:cubicBezTo>
                  <a:cubicBezTo>
                    <a:pt x="1336" y="2131"/>
                    <a:pt x="1604" y="2032"/>
                    <a:pt x="1821" y="1813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7" name="Google Shape;2147;p31"/>
            <p:cNvSpPr/>
            <p:nvPr/>
          </p:nvSpPr>
          <p:spPr>
            <a:xfrm>
              <a:off x="5113350" y="2790200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8" name="Google Shape;2148;p31"/>
            <p:cNvSpPr/>
            <p:nvPr/>
          </p:nvSpPr>
          <p:spPr>
            <a:xfrm>
              <a:off x="5113350" y="2714000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73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9" name="Google Shape;2149;p31"/>
            <p:cNvSpPr/>
            <p:nvPr/>
          </p:nvSpPr>
          <p:spPr>
            <a:xfrm>
              <a:off x="5113350" y="1418975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0" name="Google Shape;2150;p31"/>
            <p:cNvSpPr/>
            <p:nvPr/>
          </p:nvSpPr>
          <p:spPr>
            <a:xfrm>
              <a:off x="5113350" y="1342750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73" y="1"/>
                  </a:moveTo>
                  <a:cubicBezTo>
                    <a:pt x="480" y="1"/>
                    <a:pt x="8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1" name="Google Shape;2151;p31"/>
            <p:cNvSpPr/>
            <p:nvPr/>
          </p:nvSpPr>
          <p:spPr>
            <a:xfrm>
              <a:off x="5037325" y="30186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39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2" name="Google Shape;2152;p31"/>
            <p:cNvSpPr/>
            <p:nvPr/>
          </p:nvSpPr>
          <p:spPr>
            <a:xfrm>
              <a:off x="5037325" y="29424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3" name="Google Shape;2153;p31"/>
            <p:cNvSpPr/>
            <p:nvPr/>
          </p:nvSpPr>
          <p:spPr>
            <a:xfrm>
              <a:off x="5037325" y="286642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30" y="2131"/>
                    <a:pt x="1597" y="2032"/>
                    <a:pt x="1814" y="1813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4" name="Google Shape;2154;p31"/>
            <p:cNvSpPr/>
            <p:nvPr/>
          </p:nvSpPr>
          <p:spPr>
            <a:xfrm>
              <a:off x="5037325" y="27902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5" name="Google Shape;2155;p31"/>
            <p:cNvSpPr/>
            <p:nvPr/>
          </p:nvSpPr>
          <p:spPr>
            <a:xfrm>
              <a:off x="5037325" y="2714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6" name="Google Shape;2156;p31"/>
            <p:cNvSpPr/>
            <p:nvPr/>
          </p:nvSpPr>
          <p:spPr>
            <a:xfrm>
              <a:off x="5037325" y="26377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7" name="Google Shape;2157;p31"/>
            <p:cNvSpPr/>
            <p:nvPr/>
          </p:nvSpPr>
          <p:spPr>
            <a:xfrm>
              <a:off x="5037325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8" name="Google Shape;2158;p31"/>
            <p:cNvSpPr/>
            <p:nvPr/>
          </p:nvSpPr>
          <p:spPr>
            <a:xfrm>
              <a:off x="4961125" y="27140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9" name="Google Shape;2159;p31"/>
            <p:cNvSpPr/>
            <p:nvPr/>
          </p:nvSpPr>
          <p:spPr>
            <a:xfrm>
              <a:off x="4961125" y="26377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0" name="Google Shape;2160;p31"/>
            <p:cNvSpPr/>
            <p:nvPr/>
          </p:nvSpPr>
          <p:spPr>
            <a:xfrm>
              <a:off x="4961125" y="14952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1" name="Google Shape;2161;p31"/>
            <p:cNvSpPr/>
            <p:nvPr/>
          </p:nvSpPr>
          <p:spPr>
            <a:xfrm>
              <a:off x="4961125" y="14189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2" name="Google Shape;2162;p31"/>
            <p:cNvSpPr/>
            <p:nvPr/>
          </p:nvSpPr>
          <p:spPr>
            <a:xfrm>
              <a:off x="4961125" y="13427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3" name="Google Shape;2163;p31"/>
            <p:cNvSpPr/>
            <p:nvPr/>
          </p:nvSpPr>
          <p:spPr>
            <a:xfrm>
              <a:off x="4961125" y="12665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4" name="Google Shape;2164;p31"/>
            <p:cNvSpPr/>
            <p:nvPr/>
          </p:nvSpPr>
          <p:spPr>
            <a:xfrm>
              <a:off x="4884900" y="26377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5" name="Google Shape;2165;p31"/>
            <p:cNvSpPr/>
            <p:nvPr/>
          </p:nvSpPr>
          <p:spPr>
            <a:xfrm>
              <a:off x="4884900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6" name="Google Shape;2166;p31"/>
            <p:cNvSpPr/>
            <p:nvPr/>
          </p:nvSpPr>
          <p:spPr>
            <a:xfrm>
              <a:off x="4884900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7" name="Google Shape;2167;p31"/>
            <p:cNvSpPr/>
            <p:nvPr/>
          </p:nvSpPr>
          <p:spPr>
            <a:xfrm>
              <a:off x="4884900" y="11905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8" name="Google Shape;2168;p31"/>
            <p:cNvSpPr/>
            <p:nvPr/>
          </p:nvSpPr>
          <p:spPr>
            <a:xfrm>
              <a:off x="4808700" y="2637775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9" name="Google Shape;2169;p31"/>
            <p:cNvSpPr/>
            <p:nvPr/>
          </p:nvSpPr>
          <p:spPr>
            <a:xfrm>
              <a:off x="4808700" y="2561575"/>
              <a:ext cx="62400" cy="53425"/>
            </a:xfrm>
            <a:custGeom>
              <a:rect b="b" l="l" r="r" t="t"/>
              <a:pathLst>
                <a:path extrusionOk="0" h="2137" w="2496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0" name="Google Shape;2170;p31"/>
            <p:cNvSpPr/>
            <p:nvPr/>
          </p:nvSpPr>
          <p:spPr>
            <a:xfrm>
              <a:off x="4808700" y="1418975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1" name="Google Shape;2171;p31"/>
            <p:cNvSpPr/>
            <p:nvPr/>
          </p:nvSpPr>
          <p:spPr>
            <a:xfrm>
              <a:off x="4808700" y="1342750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2" name="Google Shape;2172;p31"/>
            <p:cNvSpPr/>
            <p:nvPr/>
          </p:nvSpPr>
          <p:spPr>
            <a:xfrm>
              <a:off x="4808700" y="1190550"/>
              <a:ext cx="62400" cy="53325"/>
            </a:xfrm>
            <a:custGeom>
              <a:rect b="b" l="l" r="r" t="t"/>
              <a:pathLst>
                <a:path extrusionOk="0" h="2133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3" name="Google Shape;2173;p31"/>
            <p:cNvSpPr/>
            <p:nvPr/>
          </p:nvSpPr>
          <p:spPr>
            <a:xfrm>
              <a:off x="4808700" y="1038125"/>
              <a:ext cx="62400" cy="53325"/>
            </a:xfrm>
            <a:custGeom>
              <a:rect b="b" l="l" r="r" t="t"/>
              <a:pathLst>
                <a:path extrusionOk="0" h="2133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4" name="Google Shape;2174;p31"/>
            <p:cNvSpPr/>
            <p:nvPr/>
          </p:nvSpPr>
          <p:spPr>
            <a:xfrm>
              <a:off x="4732475" y="27902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5" name="Google Shape;2175;p31"/>
            <p:cNvSpPr/>
            <p:nvPr/>
          </p:nvSpPr>
          <p:spPr>
            <a:xfrm>
              <a:off x="4732475" y="2714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6" name="Google Shape;2176;p31"/>
            <p:cNvSpPr/>
            <p:nvPr/>
          </p:nvSpPr>
          <p:spPr>
            <a:xfrm>
              <a:off x="4732475" y="25615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2" y="1821"/>
                  </a:cubicBezTo>
                  <a:cubicBezTo>
                    <a:pt x="2496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7" name="Google Shape;2177;p31"/>
            <p:cNvSpPr/>
            <p:nvPr/>
          </p:nvSpPr>
          <p:spPr>
            <a:xfrm>
              <a:off x="4732475" y="141897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8" name="Google Shape;2178;p31"/>
            <p:cNvSpPr/>
            <p:nvPr/>
          </p:nvSpPr>
          <p:spPr>
            <a:xfrm>
              <a:off x="4732475" y="11905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9" name="Google Shape;2179;p31"/>
            <p:cNvSpPr/>
            <p:nvPr/>
          </p:nvSpPr>
          <p:spPr>
            <a:xfrm>
              <a:off x="4656475" y="2866425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0" name="Google Shape;2180;p31"/>
            <p:cNvSpPr/>
            <p:nvPr/>
          </p:nvSpPr>
          <p:spPr>
            <a:xfrm>
              <a:off x="4656475" y="27902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2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1" name="Google Shape;2181;p31"/>
            <p:cNvSpPr/>
            <p:nvPr/>
          </p:nvSpPr>
          <p:spPr>
            <a:xfrm>
              <a:off x="4656475" y="27140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2" name="Google Shape;2182;p31"/>
            <p:cNvSpPr/>
            <p:nvPr/>
          </p:nvSpPr>
          <p:spPr>
            <a:xfrm>
              <a:off x="4656475" y="2485550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3" name="Google Shape;2183;p31"/>
            <p:cNvSpPr/>
            <p:nvPr/>
          </p:nvSpPr>
          <p:spPr>
            <a:xfrm>
              <a:off x="4656475" y="14952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4" name="Google Shape;2184;p31"/>
            <p:cNvSpPr/>
            <p:nvPr/>
          </p:nvSpPr>
          <p:spPr>
            <a:xfrm>
              <a:off x="4656475" y="14189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5" name="Google Shape;2185;p31"/>
            <p:cNvSpPr/>
            <p:nvPr/>
          </p:nvSpPr>
          <p:spPr>
            <a:xfrm>
              <a:off x="4656475" y="12665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1" y="2137"/>
                    <a:pt x="1597" y="2040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6" name="Google Shape;2186;p31"/>
            <p:cNvSpPr/>
            <p:nvPr/>
          </p:nvSpPr>
          <p:spPr>
            <a:xfrm>
              <a:off x="4656475" y="1038125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7" name="Google Shape;2187;p31"/>
            <p:cNvSpPr/>
            <p:nvPr/>
          </p:nvSpPr>
          <p:spPr>
            <a:xfrm>
              <a:off x="4580250" y="29424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8" name="Google Shape;2188;p31"/>
            <p:cNvSpPr/>
            <p:nvPr/>
          </p:nvSpPr>
          <p:spPr>
            <a:xfrm>
              <a:off x="4580250" y="286642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9" name="Google Shape;2189;p31"/>
            <p:cNvSpPr/>
            <p:nvPr/>
          </p:nvSpPr>
          <p:spPr>
            <a:xfrm>
              <a:off x="4580250" y="2714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0" name="Google Shape;2190;p31"/>
            <p:cNvSpPr/>
            <p:nvPr/>
          </p:nvSpPr>
          <p:spPr>
            <a:xfrm>
              <a:off x="4580250" y="26377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1" name="Google Shape;2191;p31"/>
            <p:cNvSpPr/>
            <p:nvPr/>
          </p:nvSpPr>
          <p:spPr>
            <a:xfrm>
              <a:off x="4580250" y="248555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2" name="Google Shape;2192;p31"/>
            <p:cNvSpPr/>
            <p:nvPr/>
          </p:nvSpPr>
          <p:spPr>
            <a:xfrm>
              <a:off x="4580250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3" name="Google Shape;2193;p31"/>
            <p:cNvSpPr/>
            <p:nvPr/>
          </p:nvSpPr>
          <p:spPr>
            <a:xfrm>
              <a:off x="4580250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4" name="Google Shape;2194;p31"/>
            <p:cNvSpPr/>
            <p:nvPr/>
          </p:nvSpPr>
          <p:spPr>
            <a:xfrm>
              <a:off x="4580250" y="12665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5" name="Google Shape;2195;p31"/>
            <p:cNvSpPr/>
            <p:nvPr/>
          </p:nvSpPr>
          <p:spPr>
            <a:xfrm>
              <a:off x="4504050" y="294242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6" name="Google Shape;2196;p31"/>
            <p:cNvSpPr/>
            <p:nvPr/>
          </p:nvSpPr>
          <p:spPr>
            <a:xfrm>
              <a:off x="4504050" y="26377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7" name="Google Shape;2197;p31"/>
            <p:cNvSpPr/>
            <p:nvPr/>
          </p:nvSpPr>
          <p:spPr>
            <a:xfrm>
              <a:off x="4504050" y="2561575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8" name="Google Shape;2198;p31"/>
            <p:cNvSpPr/>
            <p:nvPr/>
          </p:nvSpPr>
          <p:spPr>
            <a:xfrm>
              <a:off x="4504050" y="2485550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9" name="Google Shape;2199;p31"/>
            <p:cNvSpPr/>
            <p:nvPr/>
          </p:nvSpPr>
          <p:spPr>
            <a:xfrm>
              <a:off x="4504050" y="14952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0" name="Google Shape;2200;p31"/>
            <p:cNvSpPr/>
            <p:nvPr/>
          </p:nvSpPr>
          <p:spPr>
            <a:xfrm>
              <a:off x="4504050" y="11143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1" name="Google Shape;2201;p31"/>
            <p:cNvSpPr/>
            <p:nvPr/>
          </p:nvSpPr>
          <p:spPr>
            <a:xfrm>
              <a:off x="4427825" y="29424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9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2" name="Google Shape;2202;p31"/>
            <p:cNvSpPr/>
            <p:nvPr/>
          </p:nvSpPr>
          <p:spPr>
            <a:xfrm>
              <a:off x="4427825" y="2866425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5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6" y="2131"/>
                    <a:pt x="1073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3" name="Google Shape;2203;p31"/>
            <p:cNvSpPr/>
            <p:nvPr/>
          </p:nvSpPr>
          <p:spPr>
            <a:xfrm>
              <a:off x="4427825" y="27902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4" name="Google Shape;2204;p31"/>
            <p:cNvSpPr/>
            <p:nvPr/>
          </p:nvSpPr>
          <p:spPr>
            <a:xfrm>
              <a:off x="4427825" y="25615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2" y="1821"/>
                  </a:cubicBezTo>
                  <a:cubicBezTo>
                    <a:pt x="2496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5" name="Google Shape;2205;p31"/>
            <p:cNvSpPr/>
            <p:nvPr/>
          </p:nvSpPr>
          <p:spPr>
            <a:xfrm>
              <a:off x="4427825" y="2485550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6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6" name="Google Shape;2206;p31"/>
            <p:cNvSpPr/>
            <p:nvPr/>
          </p:nvSpPr>
          <p:spPr>
            <a:xfrm>
              <a:off x="4427825" y="24093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7" name="Google Shape;2207;p31"/>
            <p:cNvSpPr/>
            <p:nvPr/>
          </p:nvSpPr>
          <p:spPr>
            <a:xfrm>
              <a:off x="4351600" y="27902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8" name="Google Shape;2208;p31"/>
            <p:cNvSpPr/>
            <p:nvPr/>
          </p:nvSpPr>
          <p:spPr>
            <a:xfrm>
              <a:off x="4351600" y="2714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9" name="Google Shape;2209;p31"/>
            <p:cNvSpPr/>
            <p:nvPr/>
          </p:nvSpPr>
          <p:spPr>
            <a:xfrm>
              <a:off x="4351600" y="26377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0" name="Google Shape;2210;p31"/>
            <p:cNvSpPr/>
            <p:nvPr/>
          </p:nvSpPr>
          <p:spPr>
            <a:xfrm>
              <a:off x="4351600" y="25615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1" name="Google Shape;2211;p31"/>
            <p:cNvSpPr/>
            <p:nvPr/>
          </p:nvSpPr>
          <p:spPr>
            <a:xfrm>
              <a:off x="4275600" y="26377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2" name="Google Shape;2212;p31"/>
            <p:cNvSpPr/>
            <p:nvPr/>
          </p:nvSpPr>
          <p:spPr>
            <a:xfrm>
              <a:off x="4275600" y="2561575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3" name="Google Shape;2213;p31"/>
            <p:cNvSpPr/>
            <p:nvPr/>
          </p:nvSpPr>
          <p:spPr>
            <a:xfrm>
              <a:off x="4275600" y="248555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4" name="Google Shape;2214;p31"/>
            <p:cNvSpPr/>
            <p:nvPr/>
          </p:nvSpPr>
          <p:spPr>
            <a:xfrm>
              <a:off x="4275600" y="24093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5" name="Google Shape;2215;p31"/>
            <p:cNvSpPr/>
            <p:nvPr/>
          </p:nvSpPr>
          <p:spPr>
            <a:xfrm>
              <a:off x="4275600" y="23331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6" name="Google Shape;2216;p31"/>
            <p:cNvSpPr/>
            <p:nvPr/>
          </p:nvSpPr>
          <p:spPr>
            <a:xfrm>
              <a:off x="4275600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7" name="Google Shape;2217;p31"/>
            <p:cNvSpPr/>
            <p:nvPr/>
          </p:nvSpPr>
          <p:spPr>
            <a:xfrm>
              <a:off x="4199400" y="2485550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8" name="Google Shape;2218;p31"/>
            <p:cNvSpPr/>
            <p:nvPr/>
          </p:nvSpPr>
          <p:spPr>
            <a:xfrm>
              <a:off x="4199400" y="233312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9" name="Google Shape;2219;p31"/>
            <p:cNvSpPr/>
            <p:nvPr/>
          </p:nvSpPr>
          <p:spPr>
            <a:xfrm>
              <a:off x="4199400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493" y="1149"/>
                    <a:pt x="2019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0" name="Google Shape;2220;p31"/>
            <p:cNvSpPr/>
            <p:nvPr/>
          </p:nvSpPr>
          <p:spPr>
            <a:xfrm>
              <a:off x="4123175" y="23331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1" name="Google Shape;2221;p31"/>
            <p:cNvSpPr/>
            <p:nvPr/>
          </p:nvSpPr>
          <p:spPr>
            <a:xfrm>
              <a:off x="4123175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6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2" y="2039"/>
                    <a:pt x="1830" y="1821"/>
                  </a:cubicBezTo>
                  <a:cubicBezTo>
                    <a:pt x="2494" y="1149"/>
                    <a:pt x="2028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22" name="Google Shape;2222;p31"/>
          <p:cNvSpPr txBox="1"/>
          <p:nvPr>
            <p:ph idx="1" type="subTitle"/>
          </p:nvPr>
        </p:nvSpPr>
        <p:spPr>
          <a:xfrm>
            <a:off x="2186702" y="2774574"/>
            <a:ext cx="4770600" cy="3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Factures électroniques par an</a:t>
            </a:r>
            <a:endParaRPr/>
          </a:p>
        </p:txBody>
      </p:sp>
      <p:sp>
        <p:nvSpPr>
          <p:cNvPr id="2223" name="Google Shape;2223;p31"/>
          <p:cNvSpPr txBox="1"/>
          <p:nvPr>
            <p:ph type="title"/>
          </p:nvPr>
        </p:nvSpPr>
        <p:spPr>
          <a:xfrm>
            <a:off x="2186702" y="1999926"/>
            <a:ext cx="4770600" cy="76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550 Mds</a:t>
            </a:r>
            <a:endParaRPr/>
          </a:p>
        </p:txBody>
      </p:sp>
      <p:sp>
        <p:nvSpPr>
          <p:cNvPr id="2224" name="Google Shape;2224;p31"/>
          <p:cNvSpPr txBox="1"/>
          <p:nvPr>
            <p:ph idx="2" type="title"/>
          </p:nvPr>
        </p:nvSpPr>
        <p:spPr>
          <a:xfrm>
            <a:off x="1298500" y="580325"/>
            <a:ext cx="6546900" cy="76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4,5 Mds d’euros</a:t>
            </a:r>
            <a:endParaRPr/>
          </a:p>
        </p:txBody>
      </p:sp>
      <p:sp>
        <p:nvSpPr>
          <p:cNvPr id="2225" name="Google Shape;2225;p31"/>
          <p:cNvSpPr txBox="1"/>
          <p:nvPr>
            <p:ph idx="3" type="subTitle"/>
          </p:nvPr>
        </p:nvSpPr>
        <p:spPr>
          <a:xfrm>
            <a:off x="2186698" y="1355259"/>
            <a:ext cx="4770600" cy="3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Gain par an pour les PME</a:t>
            </a:r>
            <a:endParaRPr/>
          </a:p>
        </p:txBody>
      </p:sp>
      <p:sp>
        <p:nvSpPr>
          <p:cNvPr id="2226" name="Google Shape;2226;p31"/>
          <p:cNvSpPr txBox="1"/>
          <p:nvPr>
            <p:ph idx="4" type="title"/>
          </p:nvPr>
        </p:nvSpPr>
        <p:spPr>
          <a:xfrm>
            <a:off x="988299" y="3419250"/>
            <a:ext cx="7167300" cy="76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147 Mds d’euros</a:t>
            </a:r>
            <a:endParaRPr/>
          </a:p>
        </p:txBody>
      </p:sp>
      <p:sp>
        <p:nvSpPr>
          <p:cNvPr id="2227" name="Google Shape;2227;p31"/>
          <p:cNvSpPr txBox="1"/>
          <p:nvPr>
            <p:ph idx="5" type="subTitle"/>
          </p:nvPr>
        </p:nvSpPr>
        <p:spPr>
          <a:xfrm>
            <a:off x="2186702" y="4193886"/>
            <a:ext cx="4770600" cy="3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Fraudes à la TVA en Europe en 2018</a:t>
            </a:r>
            <a:endParaRPr/>
          </a:p>
        </p:txBody>
      </p:sp>
      <p:grpSp>
        <p:nvGrpSpPr>
          <p:cNvPr id="2228" name="Google Shape;2228;p31"/>
          <p:cNvGrpSpPr/>
          <p:nvPr/>
        </p:nvGrpSpPr>
        <p:grpSpPr>
          <a:xfrm>
            <a:off x="1258050" y="1592021"/>
            <a:ext cx="6444947" cy="2773213"/>
            <a:chOff x="1258050" y="1592021"/>
            <a:chExt cx="6444947" cy="2773213"/>
          </a:xfrm>
        </p:grpSpPr>
        <p:sp>
          <p:nvSpPr>
            <p:cNvPr id="2229" name="Google Shape;2229;p31"/>
            <p:cNvSpPr/>
            <p:nvPr/>
          </p:nvSpPr>
          <p:spPr>
            <a:xfrm flipH="1" rot="10800000">
              <a:off x="1258050" y="2495651"/>
              <a:ext cx="65338" cy="65338"/>
            </a:xfrm>
            <a:custGeom>
              <a:rect b="b" l="l" r="r" t="t"/>
              <a:pathLst>
                <a:path extrusionOk="0" h="2552" w="2552">
                  <a:moveTo>
                    <a:pt x="0" y="1"/>
                  </a:moveTo>
                  <a:lnTo>
                    <a:pt x="0" y="2551"/>
                  </a:lnTo>
                  <a:lnTo>
                    <a:pt x="2551" y="2551"/>
                  </a:lnTo>
                  <a:lnTo>
                    <a:pt x="2551" y="1"/>
                  </a:lnTo>
                  <a:close/>
                </a:path>
              </a:pathLst>
            </a:custGeom>
            <a:solidFill>
              <a:srgbClr val="08FF9D">
                <a:alpha val="43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230" name="Google Shape;2230;p31"/>
            <p:cNvSpPr/>
            <p:nvPr/>
          </p:nvSpPr>
          <p:spPr>
            <a:xfrm flipH="1" rot="10800000">
              <a:off x="6776385" y="1592021"/>
              <a:ext cx="65312" cy="65338"/>
            </a:xfrm>
            <a:custGeom>
              <a:rect b="b" l="l" r="r" t="t"/>
              <a:pathLst>
                <a:path extrusionOk="0" h="2552" w="2551">
                  <a:moveTo>
                    <a:pt x="0" y="1"/>
                  </a:moveTo>
                  <a:lnTo>
                    <a:pt x="0" y="2551"/>
                  </a:lnTo>
                  <a:lnTo>
                    <a:pt x="2551" y="2551"/>
                  </a:lnTo>
                  <a:lnTo>
                    <a:pt x="2551" y="1"/>
                  </a:lnTo>
                  <a:close/>
                </a:path>
              </a:pathLst>
            </a:custGeom>
            <a:solidFill>
              <a:srgbClr val="08FF9D">
                <a:alpha val="43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231" name="Google Shape;2231;p31"/>
            <p:cNvSpPr/>
            <p:nvPr/>
          </p:nvSpPr>
          <p:spPr>
            <a:xfrm flipH="1" rot="10800000">
              <a:off x="7669355" y="4331644"/>
              <a:ext cx="33642" cy="33590"/>
            </a:xfrm>
            <a:custGeom>
              <a:rect b="b" l="l" r="r" t="t"/>
              <a:pathLst>
                <a:path extrusionOk="0" h="1312" w="1314">
                  <a:moveTo>
                    <a:pt x="0" y="0"/>
                  </a:moveTo>
                  <a:lnTo>
                    <a:pt x="0" y="1311"/>
                  </a:lnTo>
                  <a:lnTo>
                    <a:pt x="1313" y="1311"/>
                  </a:lnTo>
                  <a:lnTo>
                    <a:pt x="1313" y="0"/>
                  </a:lnTo>
                  <a:close/>
                </a:path>
              </a:pathLst>
            </a:custGeom>
            <a:solidFill>
              <a:srgbClr val="08FF9D">
                <a:alpha val="43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2232" name="Google Shape;2232;p31"/>
          <p:cNvSpPr/>
          <p:nvPr/>
        </p:nvSpPr>
        <p:spPr>
          <a:xfrm flipH="1" rot="10800000">
            <a:off x="5154002" y="861075"/>
            <a:ext cx="33590" cy="33590"/>
          </a:xfrm>
          <a:custGeom>
            <a:rect b="b" l="l" r="r" t="t"/>
            <a:pathLst>
              <a:path extrusionOk="0" h="1312" w="1312">
                <a:moveTo>
                  <a:pt x="1" y="1"/>
                </a:moveTo>
                <a:lnTo>
                  <a:pt x="1" y="1312"/>
                </a:lnTo>
                <a:lnTo>
                  <a:pt x="1312" y="1312"/>
                </a:lnTo>
                <a:lnTo>
                  <a:pt x="1312" y="1"/>
                </a:lnTo>
                <a:close/>
              </a:path>
            </a:pathLst>
          </a:custGeom>
          <a:solidFill>
            <a:srgbClr val="08FF9D">
              <a:alpha val="434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Six points clés</a:t>
            </a:r>
            <a:endParaRPr/>
          </a:p>
        </p:txBody>
      </p:sp>
      <p:sp>
        <p:nvSpPr>
          <p:cNvPr id="2238" name="Google Shape;2238;p32"/>
          <p:cNvSpPr txBox="1"/>
          <p:nvPr>
            <p:ph idx="7" type="subTitle"/>
          </p:nvPr>
        </p:nvSpPr>
        <p:spPr>
          <a:xfrm>
            <a:off x="806800" y="1653650"/>
            <a:ext cx="2372400" cy="74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Assurance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&amp; Confidentialité</a:t>
            </a:r>
            <a:endParaRPr/>
          </a:p>
        </p:txBody>
      </p:sp>
      <p:sp>
        <p:nvSpPr>
          <p:cNvPr id="2239" name="Google Shape;2239;p32"/>
          <p:cNvSpPr txBox="1"/>
          <p:nvPr>
            <p:ph idx="8" type="subTitle"/>
          </p:nvPr>
        </p:nvSpPr>
        <p:spPr>
          <a:xfrm>
            <a:off x="3385806" y="1653650"/>
            <a:ext cx="2372400" cy="74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Essor des factures électroniques</a:t>
            </a:r>
            <a:endParaRPr/>
          </a:p>
        </p:txBody>
      </p:sp>
      <p:sp>
        <p:nvSpPr>
          <p:cNvPr id="2240" name="Google Shape;2240;p32"/>
          <p:cNvSpPr txBox="1"/>
          <p:nvPr>
            <p:ph idx="9" type="subTitle"/>
          </p:nvPr>
        </p:nvSpPr>
        <p:spPr>
          <a:xfrm>
            <a:off x="5964806" y="1653650"/>
            <a:ext cx="2372400" cy="74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Réduction de la fraude à la TVA</a:t>
            </a:r>
            <a:endParaRPr/>
          </a:p>
        </p:txBody>
      </p:sp>
      <p:sp>
        <p:nvSpPr>
          <p:cNvPr id="2241" name="Google Shape;2241;p32"/>
          <p:cNvSpPr txBox="1"/>
          <p:nvPr>
            <p:ph idx="13" type="subTitle"/>
          </p:nvPr>
        </p:nvSpPr>
        <p:spPr>
          <a:xfrm>
            <a:off x="802594" y="3197150"/>
            <a:ext cx="2372400" cy="73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Efficacité &amp; gain de temps</a:t>
            </a:r>
            <a:endParaRPr/>
          </a:p>
        </p:txBody>
      </p:sp>
      <p:sp>
        <p:nvSpPr>
          <p:cNvPr id="2242" name="Google Shape;2242;p32"/>
          <p:cNvSpPr txBox="1"/>
          <p:nvPr>
            <p:ph idx="14" type="subTitle"/>
          </p:nvPr>
        </p:nvSpPr>
        <p:spPr>
          <a:xfrm>
            <a:off x="3385795" y="3196250"/>
            <a:ext cx="2368200" cy="74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Conformité réglementaire</a:t>
            </a:r>
            <a:endParaRPr/>
          </a:p>
        </p:txBody>
      </p:sp>
      <p:sp>
        <p:nvSpPr>
          <p:cNvPr id="2243" name="Google Shape;2243;p32"/>
          <p:cNvSpPr txBox="1"/>
          <p:nvPr>
            <p:ph idx="15" type="subTitle"/>
          </p:nvPr>
        </p:nvSpPr>
        <p:spPr>
          <a:xfrm>
            <a:off x="5964800" y="3089300"/>
            <a:ext cx="2368200" cy="954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Réduction des </a:t>
            </a:r>
            <a:r>
              <a:rPr lang="en"/>
              <a:t>coûts</a:t>
            </a:r>
            <a:r>
              <a:rPr lang="en"/>
              <a:t> administratifs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7" name="Shape 2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8" name="Google Shape;2248;p33"/>
          <p:cNvSpPr txBox="1"/>
          <p:nvPr>
            <p:ph type="title"/>
          </p:nvPr>
        </p:nvSpPr>
        <p:spPr>
          <a:xfrm>
            <a:off x="1267300" y="2416650"/>
            <a:ext cx="6609300" cy="9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 &amp; Efficacité</a:t>
            </a:r>
            <a:endParaRPr/>
          </a:p>
        </p:txBody>
      </p:sp>
      <p:sp>
        <p:nvSpPr>
          <p:cNvPr id="2249" name="Google Shape;2249;p33"/>
          <p:cNvSpPr txBox="1"/>
          <p:nvPr>
            <p:ph idx="2" type="title"/>
          </p:nvPr>
        </p:nvSpPr>
        <p:spPr>
          <a:xfrm>
            <a:off x="3676350" y="1498650"/>
            <a:ext cx="17913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grpSp>
        <p:nvGrpSpPr>
          <p:cNvPr id="2250" name="Google Shape;2250;p33"/>
          <p:cNvGrpSpPr/>
          <p:nvPr/>
        </p:nvGrpSpPr>
        <p:grpSpPr>
          <a:xfrm flipH="1" rot="10800000">
            <a:off x="6949534" y="1387249"/>
            <a:ext cx="3300415" cy="543321"/>
            <a:chOff x="5348025" y="3359050"/>
            <a:chExt cx="2031775" cy="334475"/>
          </a:xfrm>
        </p:grpSpPr>
        <p:grpSp>
          <p:nvGrpSpPr>
            <p:cNvPr id="2251" name="Google Shape;2251;p33"/>
            <p:cNvGrpSpPr/>
            <p:nvPr/>
          </p:nvGrpSpPr>
          <p:grpSpPr>
            <a:xfrm>
              <a:off x="5348025" y="3359050"/>
              <a:ext cx="2031775" cy="334475"/>
              <a:chOff x="5348025" y="3359050"/>
              <a:chExt cx="2031775" cy="334475"/>
            </a:xfrm>
          </p:grpSpPr>
          <p:sp>
            <p:nvSpPr>
              <p:cNvPr id="2252" name="Google Shape;2252;p33"/>
              <p:cNvSpPr/>
              <p:nvPr/>
            </p:nvSpPr>
            <p:spPr>
              <a:xfrm>
                <a:off x="5526700" y="3359050"/>
                <a:ext cx="1826325" cy="265725"/>
              </a:xfrm>
              <a:custGeom>
                <a:rect b="b" l="l" r="r" t="t"/>
                <a:pathLst>
                  <a:path extrusionOk="0" h="10629" w="73053">
                    <a:moveTo>
                      <a:pt x="61877" y="1"/>
                    </a:moveTo>
                    <a:lnTo>
                      <a:pt x="61877" y="10294"/>
                    </a:lnTo>
                    <a:lnTo>
                      <a:pt x="1" y="10294"/>
                    </a:lnTo>
                    <a:lnTo>
                      <a:pt x="1" y="10628"/>
                    </a:lnTo>
                    <a:lnTo>
                      <a:pt x="62211" y="10628"/>
                    </a:lnTo>
                    <a:lnTo>
                      <a:pt x="62211" y="335"/>
                    </a:lnTo>
                    <a:lnTo>
                      <a:pt x="73052" y="335"/>
                    </a:lnTo>
                    <a:lnTo>
                      <a:pt x="7305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3" name="Google Shape;2253;p33"/>
              <p:cNvSpPr/>
              <p:nvPr/>
            </p:nvSpPr>
            <p:spPr>
              <a:xfrm>
                <a:off x="5348025" y="3461525"/>
                <a:ext cx="2031775" cy="232000"/>
              </a:xfrm>
              <a:custGeom>
                <a:rect b="b" l="l" r="r" t="t"/>
                <a:pathLst>
                  <a:path extrusionOk="0" h="9280" w="81271">
                    <a:moveTo>
                      <a:pt x="696" y="1"/>
                    </a:moveTo>
                    <a:cubicBezTo>
                      <a:pt x="313" y="1"/>
                      <a:pt x="0" y="311"/>
                      <a:pt x="0" y="697"/>
                    </a:cubicBezTo>
                    <a:cubicBezTo>
                      <a:pt x="0" y="1082"/>
                      <a:pt x="311" y="1395"/>
                      <a:pt x="696" y="1395"/>
                    </a:cubicBezTo>
                    <a:cubicBezTo>
                      <a:pt x="1042" y="1395"/>
                      <a:pt x="1327" y="1142"/>
                      <a:pt x="1382" y="809"/>
                    </a:cubicBezTo>
                    <a:lnTo>
                      <a:pt x="16024" y="809"/>
                    </a:lnTo>
                    <a:lnTo>
                      <a:pt x="16024" y="9280"/>
                    </a:lnTo>
                    <a:lnTo>
                      <a:pt x="58707" y="9280"/>
                    </a:lnTo>
                    <a:lnTo>
                      <a:pt x="58707" y="2419"/>
                    </a:lnTo>
                    <a:lnTo>
                      <a:pt x="81271" y="2419"/>
                    </a:lnTo>
                    <a:lnTo>
                      <a:pt x="81271" y="2085"/>
                    </a:lnTo>
                    <a:lnTo>
                      <a:pt x="58375" y="2085"/>
                    </a:lnTo>
                    <a:lnTo>
                      <a:pt x="58375" y="8947"/>
                    </a:lnTo>
                    <a:lnTo>
                      <a:pt x="16356" y="8947"/>
                    </a:lnTo>
                    <a:lnTo>
                      <a:pt x="16356" y="477"/>
                    </a:lnTo>
                    <a:lnTo>
                      <a:pt x="1355" y="477"/>
                    </a:lnTo>
                    <a:cubicBezTo>
                      <a:pt x="1262" y="200"/>
                      <a:pt x="1005" y="1"/>
                      <a:pt x="69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254" name="Google Shape;2254;p33"/>
            <p:cNvSpPr/>
            <p:nvPr/>
          </p:nvSpPr>
          <p:spPr>
            <a:xfrm>
              <a:off x="5487425" y="3599500"/>
              <a:ext cx="44050" cy="44050"/>
            </a:xfrm>
            <a:custGeom>
              <a:rect b="b" l="l" r="r" t="t"/>
              <a:pathLst>
                <a:path extrusionOk="0" h="1762" w="1762">
                  <a:moveTo>
                    <a:pt x="880" y="0"/>
                  </a:moveTo>
                  <a:cubicBezTo>
                    <a:pt x="394" y="0"/>
                    <a:pt x="0" y="393"/>
                    <a:pt x="0" y="880"/>
                  </a:cubicBezTo>
                  <a:cubicBezTo>
                    <a:pt x="0" y="1366"/>
                    <a:pt x="394" y="1762"/>
                    <a:pt x="880" y="1762"/>
                  </a:cubicBezTo>
                  <a:cubicBezTo>
                    <a:pt x="1366" y="1762"/>
                    <a:pt x="1762" y="1366"/>
                    <a:pt x="1762" y="880"/>
                  </a:cubicBezTo>
                  <a:cubicBezTo>
                    <a:pt x="1762" y="393"/>
                    <a:pt x="1366" y="0"/>
                    <a:pt x="8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55" name="Google Shape;2255;p33"/>
          <p:cNvGrpSpPr/>
          <p:nvPr/>
        </p:nvGrpSpPr>
        <p:grpSpPr>
          <a:xfrm>
            <a:off x="1470775" y="861075"/>
            <a:ext cx="6471247" cy="3090609"/>
            <a:chOff x="1470775" y="861075"/>
            <a:chExt cx="6471247" cy="3090609"/>
          </a:xfrm>
        </p:grpSpPr>
        <p:sp>
          <p:nvSpPr>
            <p:cNvPr id="2256" name="Google Shape;2256;p33"/>
            <p:cNvSpPr/>
            <p:nvPr/>
          </p:nvSpPr>
          <p:spPr>
            <a:xfrm flipH="1" rot="10800000">
              <a:off x="1470775" y="1718126"/>
              <a:ext cx="65338" cy="65338"/>
            </a:xfrm>
            <a:custGeom>
              <a:rect b="b" l="l" r="r" t="t"/>
              <a:pathLst>
                <a:path extrusionOk="0" h="2552" w="2552">
                  <a:moveTo>
                    <a:pt x="0" y="1"/>
                  </a:moveTo>
                  <a:lnTo>
                    <a:pt x="0" y="2551"/>
                  </a:lnTo>
                  <a:lnTo>
                    <a:pt x="2551" y="2551"/>
                  </a:lnTo>
                  <a:lnTo>
                    <a:pt x="2551" y="1"/>
                  </a:lnTo>
                  <a:close/>
                </a:path>
              </a:pathLst>
            </a:custGeom>
            <a:solidFill>
              <a:srgbClr val="08FF9D">
                <a:alpha val="43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7" name="Google Shape;2257;p33"/>
            <p:cNvSpPr/>
            <p:nvPr/>
          </p:nvSpPr>
          <p:spPr>
            <a:xfrm flipH="1" rot="10800000">
              <a:off x="7876710" y="2319946"/>
              <a:ext cx="65312" cy="65338"/>
            </a:xfrm>
            <a:custGeom>
              <a:rect b="b" l="l" r="r" t="t"/>
              <a:pathLst>
                <a:path extrusionOk="0" h="2552" w="2551">
                  <a:moveTo>
                    <a:pt x="0" y="1"/>
                  </a:moveTo>
                  <a:lnTo>
                    <a:pt x="0" y="2551"/>
                  </a:lnTo>
                  <a:lnTo>
                    <a:pt x="2551" y="2551"/>
                  </a:lnTo>
                  <a:lnTo>
                    <a:pt x="2551" y="1"/>
                  </a:lnTo>
                  <a:close/>
                </a:path>
              </a:pathLst>
            </a:custGeom>
            <a:solidFill>
              <a:srgbClr val="08FF9D">
                <a:alpha val="43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8" name="Google Shape;2258;p33"/>
            <p:cNvSpPr/>
            <p:nvPr/>
          </p:nvSpPr>
          <p:spPr>
            <a:xfrm flipH="1" rot="10800000">
              <a:off x="7834830" y="3918094"/>
              <a:ext cx="33642" cy="33590"/>
            </a:xfrm>
            <a:custGeom>
              <a:rect b="b" l="l" r="r" t="t"/>
              <a:pathLst>
                <a:path extrusionOk="0" h="1312" w="1314">
                  <a:moveTo>
                    <a:pt x="0" y="0"/>
                  </a:moveTo>
                  <a:lnTo>
                    <a:pt x="0" y="1311"/>
                  </a:lnTo>
                  <a:lnTo>
                    <a:pt x="1313" y="1311"/>
                  </a:lnTo>
                  <a:lnTo>
                    <a:pt x="1313" y="0"/>
                  </a:lnTo>
                  <a:close/>
                </a:path>
              </a:pathLst>
            </a:custGeom>
            <a:solidFill>
              <a:srgbClr val="08FF9D">
                <a:alpha val="43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9" name="Google Shape;2259;p33"/>
            <p:cNvSpPr/>
            <p:nvPr/>
          </p:nvSpPr>
          <p:spPr>
            <a:xfrm flipH="1" rot="10800000">
              <a:off x="5154002" y="861075"/>
              <a:ext cx="33590" cy="33590"/>
            </a:xfrm>
            <a:custGeom>
              <a:rect b="b" l="l" r="r" t="t"/>
              <a:pathLst>
                <a:path extrusionOk="0" h="1312" w="1312">
                  <a:moveTo>
                    <a:pt x="1" y="1"/>
                  </a:moveTo>
                  <a:lnTo>
                    <a:pt x="1" y="1312"/>
                  </a:lnTo>
                  <a:lnTo>
                    <a:pt x="1312" y="1312"/>
                  </a:lnTo>
                  <a:lnTo>
                    <a:pt x="1312" y="1"/>
                  </a:lnTo>
                  <a:close/>
                </a:path>
              </a:pathLst>
            </a:custGeom>
            <a:solidFill>
              <a:srgbClr val="08FF9D">
                <a:alpha val="43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60" name="Google Shape;2260;p33"/>
          <p:cNvGrpSpPr/>
          <p:nvPr/>
        </p:nvGrpSpPr>
        <p:grpSpPr>
          <a:xfrm flipH="1">
            <a:off x="4333800" y="4240481"/>
            <a:ext cx="476400" cy="253800"/>
            <a:chOff x="2781725" y="285750"/>
            <a:chExt cx="476400" cy="253800"/>
          </a:xfrm>
        </p:grpSpPr>
        <p:sp>
          <p:nvSpPr>
            <p:cNvPr id="2261" name="Google Shape;2261;p33"/>
            <p:cNvSpPr/>
            <p:nvPr/>
          </p:nvSpPr>
          <p:spPr>
            <a:xfrm>
              <a:off x="2781725" y="285750"/>
              <a:ext cx="476400" cy="253800"/>
            </a:xfrm>
            <a:prstGeom prst="wedgeRectCallout">
              <a:avLst>
                <a:gd fmla="val -18188" name="adj1"/>
                <a:gd fmla="val 86476" name="adj2"/>
              </a:avLst>
            </a:prstGeom>
            <a:noFill/>
            <a:ln cap="flat" cmpd="sng" w="2857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262" name="Google Shape;2262;p33"/>
            <p:cNvGrpSpPr/>
            <p:nvPr/>
          </p:nvGrpSpPr>
          <p:grpSpPr>
            <a:xfrm>
              <a:off x="2881527" y="381562"/>
              <a:ext cx="276778" cy="62175"/>
              <a:chOff x="4508201" y="1661332"/>
              <a:chExt cx="1965756" cy="441583"/>
            </a:xfrm>
          </p:grpSpPr>
          <p:sp>
            <p:nvSpPr>
              <p:cNvPr id="2263" name="Google Shape;2263;p33"/>
              <p:cNvSpPr/>
              <p:nvPr/>
            </p:nvSpPr>
            <p:spPr>
              <a:xfrm>
                <a:off x="4508201" y="1661332"/>
                <a:ext cx="441583" cy="441583"/>
              </a:xfrm>
              <a:custGeom>
                <a:rect b="b" l="l" r="r" t="t"/>
                <a:pathLst>
                  <a:path extrusionOk="0" h="20943" w="20943">
                    <a:moveTo>
                      <a:pt x="19857" y="12255"/>
                    </a:moveTo>
                    <a:cubicBezTo>
                      <a:pt x="18926" y="17530"/>
                      <a:pt x="13807" y="20943"/>
                      <a:pt x="8688" y="19857"/>
                    </a:cubicBezTo>
                    <a:cubicBezTo>
                      <a:pt x="3413" y="18926"/>
                      <a:pt x="0" y="13962"/>
                      <a:pt x="931" y="8687"/>
                    </a:cubicBezTo>
                    <a:cubicBezTo>
                      <a:pt x="1862" y="3413"/>
                      <a:pt x="6981" y="0"/>
                      <a:pt x="12256" y="931"/>
                    </a:cubicBezTo>
                    <a:cubicBezTo>
                      <a:pt x="17375" y="2017"/>
                      <a:pt x="20943" y="6981"/>
                      <a:pt x="19857" y="1225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4" name="Google Shape;2264;p33"/>
              <p:cNvSpPr/>
              <p:nvPr/>
            </p:nvSpPr>
            <p:spPr>
              <a:xfrm>
                <a:off x="5270277" y="1661332"/>
                <a:ext cx="441604" cy="441583"/>
              </a:xfrm>
              <a:custGeom>
                <a:rect b="b" l="l" r="r" t="t"/>
                <a:pathLst>
                  <a:path extrusionOk="0" h="20943" w="20944">
                    <a:moveTo>
                      <a:pt x="20012" y="12255"/>
                    </a:moveTo>
                    <a:cubicBezTo>
                      <a:pt x="18927" y="17530"/>
                      <a:pt x="13962" y="20943"/>
                      <a:pt x="8688" y="19857"/>
                    </a:cubicBezTo>
                    <a:cubicBezTo>
                      <a:pt x="3414" y="18926"/>
                      <a:pt x="1" y="13962"/>
                      <a:pt x="931" y="8687"/>
                    </a:cubicBezTo>
                    <a:cubicBezTo>
                      <a:pt x="2017" y="3413"/>
                      <a:pt x="6982" y="0"/>
                      <a:pt x="12256" y="931"/>
                    </a:cubicBezTo>
                    <a:cubicBezTo>
                      <a:pt x="17530" y="2017"/>
                      <a:pt x="20943" y="6981"/>
                      <a:pt x="20012" y="1225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5" name="Google Shape;2265;p33"/>
              <p:cNvSpPr/>
              <p:nvPr/>
            </p:nvSpPr>
            <p:spPr>
              <a:xfrm>
                <a:off x="6032373" y="1661332"/>
                <a:ext cx="441583" cy="441583"/>
              </a:xfrm>
              <a:custGeom>
                <a:rect b="b" l="l" r="r" t="t"/>
                <a:pathLst>
                  <a:path extrusionOk="0" h="20943" w="20943">
                    <a:moveTo>
                      <a:pt x="20012" y="12255"/>
                    </a:moveTo>
                    <a:cubicBezTo>
                      <a:pt x="19081" y="17530"/>
                      <a:pt x="13962" y="20943"/>
                      <a:pt x="8687" y="19857"/>
                    </a:cubicBezTo>
                    <a:cubicBezTo>
                      <a:pt x="3568" y="18926"/>
                      <a:pt x="0" y="13962"/>
                      <a:pt x="1086" y="8687"/>
                    </a:cubicBezTo>
                    <a:cubicBezTo>
                      <a:pt x="2017" y="3413"/>
                      <a:pt x="7136" y="0"/>
                      <a:pt x="12255" y="931"/>
                    </a:cubicBezTo>
                    <a:cubicBezTo>
                      <a:pt x="17530" y="2017"/>
                      <a:pt x="20943" y="6981"/>
                      <a:pt x="20012" y="1225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AI Chatbot App Pitch Deck by Slidesgo">
  <a:themeElements>
    <a:clrScheme name="Simple Light">
      <a:dk1>
        <a:srgbClr val="D9D9D9"/>
      </a:dk1>
      <a:lt1>
        <a:srgbClr val="151C3E"/>
      </a:lt1>
      <a:dk2>
        <a:srgbClr val="08FF9D"/>
      </a:dk2>
      <a:lt2>
        <a:srgbClr val="5B4A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D9D9D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